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2"/>
    <p:sldId id="257" r:id="rId43"/>
    <p:sldId id="258" r:id="rId44"/>
    <p:sldId id="259" r:id="rId45"/>
    <p:sldId id="260" r:id="rId46"/>
    <p:sldId id="261" r:id="rId47"/>
    <p:sldId id="262" r:id="rId48"/>
    <p:sldId id="263" r:id="rId49"/>
    <p:sldId id="264" r:id="rId50"/>
    <p:sldId id="265" r:id="rId51"/>
    <p:sldId id="266" r:id="rId52"/>
    <p:sldId id="267" r:id="rId53"/>
    <p:sldId id="268" r:id="rId54"/>
    <p:sldId id="269" r:id="rId55"/>
    <p:sldId id="270" r:id="rId56"/>
    <p:sldId id="271" r:id="rId5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Antonio" charset="1" panose="02000503000000000000"/>
      <p:regular r:id="rId16"/>
    </p:embeddedFont>
    <p:embeddedFont>
      <p:font typeface="Antonio Bold" charset="1" panose="02000803000000000000"/>
      <p:regular r:id="rId17"/>
    </p:embeddedFont>
    <p:embeddedFont>
      <p:font typeface="Antonio Italics" charset="1" panose="02000503000000000000"/>
      <p:regular r:id="rId18"/>
    </p:embeddedFont>
    <p:embeddedFont>
      <p:font typeface="Antonio Bold Italics" charset="1" panose="02000803000000000000"/>
      <p:regular r:id="rId19"/>
    </p:embeddedFont>
    <p:embeddedFont>
      <p:font typeface="Antonio Light" charset="1" panose="02000303000000000000"/>
      <p:regular r:id="rId20"/>
    </p:embeddedFont>
    <p:embeddedFont>
      <p:font typeface="Antonio Light Italics" charset="1" panose="02000303000000000000"/>
      <p:regular r:id="rId21"/>
    </p:embeddedFont>
    <p:embeddedFont>
      <p:font typeface="Antonio Ultra-Bold" charset="1" panose="02000803000000000000"/>
      <p:regular r:id="rId22"/>
    </p:embeddedFont>
    <p:embeddedFont>
      <p:font typeface="Antonio Ultra-Bold Italics" charset="1" panose="02000803000000000000"/>
      <p:regular r:id="rId23"/>
    </p:embeddedFont>
    <p:embeddedFont>
      <p:font typeface="Poppins" charset="1" panose="00000500000000000000"/>
      <p:regular r:id="rId24"/>
    </p:embeddedFont>
    <p:embeddedFont>
      <p:font typeface="Poppins Bold" charset="1" panose="00000800000000000000"/>
      <p:regular r:id="rId25"/>
    </p:embeddedFont>
    <p:embeddedFont>
      <p:font typeface="Poppins Italics" charset="1" panose="00000500000000000000"/>
      <p:regular r:id="rId26"/>
    </p:embeddedFont>
    <p:embeddedFont>
      <p:font typeface="Poppins Bold Italics" charset="1" panose="00000800000000000000"/>
      <p:regular r:id="rId27"/>
    </p:embeddedFont>
    <p:embeddedFont>
      <p:font typeface="Poppins Thin" charset="1" panose="00000300000000000000"/>
      <p:regular r:id="rId28"/>
    </p:embeddedFont>
    <p:embeddedFont>
      <p:font typeface="Poppins Thin Italics" charset="1" panose="00000300000000000000"/>
      <p:regular r:id="rId29"/>
    </p:embeddedFont>
    <p:embeddedFont>
      <p:font typeface="Poppins Extra-Light" charset="1" panose="00000300000000000000"/>
      <p:regular r:id="rId30"/>
    </p:embeddedFont>
    <p:embeddedFont>
      <p:font typeface="Poppins Extra-Light Italics" charset="1" panose="00000300000000000000"/>
      <p:regular r:id="rId31"/>
    </p:embeddedFont>
    <p:embeddedFont>
      <p:font typeface="Poppins Light" charset="1" panose="00000400000000000000"/>
      <p:regular r:id="rId32"/>
    </p:embeddedFont>
    <p:embeddedFont>
      <p:font typeface="Poppins Light Italics" charset="1" panose="00000400000000000000"/>
      <p:regular r:id="rId33"/>
    </p:embeddedFont>
    <p:embeddedFont>
      <p:font typeface="Poppins Medium" charset="1" panose="00000600000000000000"/>
      <p:regular r:id="rId34"/>
    </p:embeddedFont>
    <p:embeddedFont>
      <p:font typeface="Poppins Medium Italics" charset="1" panose="00000600000000000000"/>
      <p:regular r:id="rId35"/>
    </p:embeddedFont>
    <p:embeddedFont>
      <p:font typeface="Poppins Semi-Bold" charset="1" panose="00000700000000000000"/>
      <p:regular r:id="rId36"/>
    </p:embeddedFont>
    <p:embeddedFont>
      <p:font typeface="Poppins Semi-Bold Italics" charset="1" panose="00000700000000000000"/>
      <p:regular r:id="rId37"/>
    </p:embeddedFont>
    <p:embeddedFont>
      <p:font typeface="Poppins Ultra-Bold" charset="1" panose="00000900000000000000"/>
      <p:regular r:id="rId38"/>
    </p:embeddedFont>
    <p:embeddedFont>
      <p:font typeface="Poppins Ultra-Bold Italics" charset="1" panose="00000900000000000000"/>
      <p:regular r:id="rId39"/>
    </p:embeddedFont>
    <p:embeddedFont>
      <p:font typeface="Poppins Heavy" charset="1" panose="00000A00000000000000"/>
      <p:regular r:id="rId40"/>
    </p:embeddedFont>
    <p:embeddedFont>
      <p:font typeface="Poppins Heavy Italics" charset="1" panose="00000A0000000000000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slides/slide1.xml" Type="http://schemas.openxmlformats.org/officeDocument/2006/relationships/slide"/><Relationship Id="rId43" Target="slides/slide2.xml" Type="http://schemas.openxmlformats.org/officeDocument/2006/relationships/slide"/><Relationship Id="rId44" Target="slides/slide3.xml" Type="http://schemas.openxmlformats.org/officeDocument/2006/relationships/slide"/><Relationship Id="rId45" Target="slides/slide4.xml" Type="http://schemas.openxmlformats.org/officeDocument/2006/relationships/slide"/><Relationship Id="rId46" Target="slides/slide5.xml" Type="http://schemas.openxmlformats.org/officeDocument/2006/relationships/slide"/><Relationship Id="rId47" Target="slides/slide6.xml" Type="http://schemas.openxmlformats.org/officeDocument/2006/relationships/slide"/><Relationship Id="rId48" Target="slides/slide7.xml" Type="http://schemas.openxmlformats.org/officeDocument/2006/relationships/slide"/><Relationship Id="rId49" Target="slides/slide8.xml" Type="http://schemas.openxmlformats.org/officeDocument/2006/relationships/slide"/><Relationship Id="rId5" Target="tableStyles.xml" Type="http://schemas.openxmlformats.org/officeDocument/2006/relationships/tableStyles"/><Relationship Id="rId50" Target="slides/slide9.xml" Type="http://schemas.openxmlformats.org/officeDocument/2006/relationships/slide"/><Relationship Id="rId51" Target="slides/slide10.xml" Type="http://schemas.openxmlformats.org/officeDocument/2006/relationships/slide"/><Relationship Id="rId52" Target="slides/slide11.xml" Type="http://schemas.openxmlformats.org/officeDocument/2006/relationships/slide"/><Relationship Id="rId53" Target="slides/slide12.xml" Type="http://schemas.openxmlformats.org/officeDocument/2006/relationships/slide"/><Relationship Id="rId54" Target="slides/slide13.xml" Type="http://schemas.openxmlformats.org/officeDocument/2006/relationships/slide"/><Relationship Id="rId55" Target="slides/slide14.xml" Type="http://schemas.openxmlformats.org/officeDocument/2006/relationships/slide"/><Relationship Id="rId56" Target="slides/slide15.xml" Type="http://schemas.openxmlformats.org/officeDocument/2006/relationships/slide"/><Relationship Id="rId57" Target="slides/slide16.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jpe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 Id="rId6" Target="../media/image37.png" Type="http://schemas.openxmlformats.org/officeDocument/2006/relationships/image"/><Relationship Id="rId7" Target="../media/image38.png" Type="http://schemas.openxmlformats.org/officeDocument/2006/relationships/image"/><Relationship Id="rId8" Target="../media/image39.png" Type="http://schemas.openxmlformats.org/officeDocument/2006/relationships/image"/><Relationship Id="rId9" Target="../media/image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D1F3B">
                <a:alpha val="100000"/>
              </a:srgbClr>
            </a:gs>
            <a:gs pos="100000">
              <a:srgbClr val="33397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8131398" y="-3440659"/>
            <a:ext cx="17014058" cy="20205629"/>
            <a:chOff x="0" y="0"/>
            <a:chExt cx="812800" cy="965269"/>
          </a:xfrm>
        </p:grpSpPr>
        <p:sp>
          <p:nvSpPr>
            <p:cNvPr name="Freeform 3" id="3"/>
            <p:cNvSpPr/>
            <p:nvPr/>
          </p:nvSpPr>
          <p:spPr>
            <a:xfrm flipH="false" flipV="false" rot="0">
              <a:off x="12372" y="21171"/>
              <a:ext cx="788056" cy="922927"/>
            </a:xfrm>
            <a:custGeom>
              <a:avLst/>
              <a:gdLst/>
              <a:ahLst/>
              <a:cxnLst/>
              <a:rect r="r" b="b" t="t" l="l"/>
              <a:pathLst>
                <a:path h="922927" w="788056">
                  <a:moveTo>
                    <a:pt x="423337" y="13636"/>
                  </a:moveTo>
                  <a:lnTo>
                    <a:pt x="771119" y="426656"/>
                  </a:lnTo>
                  <a:cubicBezTo>
                    <a:pt x="788056" y="446770"/>
                    <a:pt x="788056" y="476156"/>
                    <a:pt x="771119" y="496270"/>
                  </a:cubicBezTo>
                  <a:lnTo>
                    <a:pt x="423337" y="909291"/>
                  </a:lnTo>
                  <a:cubicBezTo>
                    <a:pt x="416057" y="917937"/>
                    <a:pt x="405331" y="922927"/>
                    <a:pt x="394028" y="922927"/>
                  </a:cubicBezTo>
                  <a:cubicBezTo>
                    <a:pt x="382725" y="922927"/>
                    <a:pt x="371999" y="917937"/>
                    <a:pt x="364719" y="909291"/>
                  </a:cubicBezTo>
                  <a:lnTo>
                    <a:pt x="16937" y="496270"/>
                  </a:lnTo>
                  <a:cubicBezTo>
                    <a:pt x="0" y="476156"/>
                    <a:pt x="0" y="446770"/>
                    <a:pt x="16937" y="426656"/>
                  </a:cubicBezTo>
                  <a:lnTo>
                    <a:pt x="364719" y="13636"/>
                  </a:lnTo>
                  <a:cubicBezTo>
                    <a:pt x="371999" y="4990"/>
                    <a:pt x="382725" y="0"/>
                    <a:pt x="394028" y="0"/>
                  </a:cubicBezTo>
                  <a:cubicBezTo>
                    <a:pt x="405331" y="0"/>
                    <a:pt x="416057" y="4990"/>
                    <a:pt x="423337" y="13636"/>
                  </a:cubicBezTo>
                  <a:close/>
                </a:path>
              </a:pathLst>
            </a:custGeom>
            <a:gradFill rotWithShape="true">
              <a:gsLst>
                <a:gs pos="0">
                  <a:srgbClr val="00D8BE">
                    <a:alpha val="100000"/>
                  </a:srgbClr>
                </a:gs>
                <a:gs pos="100000">
                  <a:srgbClr val="2D2E62">
                    <a:alpha val="100000"/>
                  </a:srgbClr>
                </a:gs>
              </a:gsLst>
              <a:lin ang="2700000"/>
            </a:gradFill>
          </p:spPr>
        </p:sp>
        <p:sp>
          <p:nvSpPr>
            <p:cNvPr name="TextBox 4" id="4"/>
            <p:cNvSpPr txBox="true"/>
            <p:nvPr/>
          </p:nvSpPr>
          <p:spPr>
            <a:xfrm>
              <a:off x="139700" y="108756"/>
              <a:ext cx="533400" cy="69060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450134" y="-2917065"/>
            <a:ext cx="17014058" cy="20205629"/>
            <a:chOff x="0" y="0"/>
            <a:chExt cx="812800" cy="965269"/>
          </a:xfrm>
        </p:grpSpPr>
        <p:sp>
          <p:nvSpPr>
            <p:cNvPr name="Freeform 6" id="6"/>
            <p:cNvSpPr/>
            <p:nvPr/>
          </p:nvSpPr>
          <p:spPr>
            <a:xfrm flipH="false" flipV="false" rot="0">
              <a:off x="12372" y="21171"/>
              <a:ext cx="788056" cy="922927"/>
            </a:xfrm>
            <a:custGeom>
              <a:avLst/>
              <a:gdLst/>
              <a:ahLst/>
              <a:cxnLst/>
              <a:rect r="r" b="b" t="t" l="l"/>
              <a:pathLst>
                <a:path h="922927" w="788056">
                  <a:moveTo>
                    <a:pt x="423337" y="13636"/>
                  </a:moveTo>
                  <a:lnTo>
                    <a:pt x="771119" y="426656"/>
                  </a:lnTo>
                  <a:cubicBezTo>
                    <a:pt x="788056" y="446770"/>
                    <a:pt x="788056" y="476156"/>
                    <a:pt x="771119" y="496270"/>
                  </a:cubicBezTo>
                  <a:lnTo>
                    <a:pt x="423337" y="909291"/>
                  </a:lnTo>
                  <a:cubicBezTo>
                    <a:pt x="416057" y="917937"/>
                    <a:pt x="405331" y="922927"/>
                    <a:pt x="394028" y="922927"/>
                  </a:cubicBezTo>
                  <a:cubicBezTo>
                    <a:pt x="382725" y="922927"/>
                    <a:pt x="371999" y="917937"/>
                    <a:pt x="364719" y="909291"/>
                  </a:cubicBezTo>
                  <a:lnTo>
                    <a:pt x="16937" y="496270"/>
                  </a:lnTo>
                  <a:cubicBezTo>
                    <a:pt x="0" y="476156"/>
                    <a:pt x="0" y="446770"/>
                    <a:pt x="16937" y="426656"/>
                  </a:cubicBezTo>
                  <a:lnTo>
                    <a:pt x="364719" y="13636"/>
                  </a:lnTo>
                  <a:cubicBezTo>
                    <a:pt x="371999" y="4990"/>
                    <a:pt x="382725" y="0"/>
                    <a:pt x="394028" y="0"/>
                  </a:cubicBezTo>
                  <a:cubicBezTo>
                    <a:pt x="405331" y="0"/>
                    <a:pt x="416057" y="4990"/>
                    <a:pt x="423337" y="13636"/>
                  </a:cubicBezTo>
                  <a:close/>
                </a:path>
              </a:pathLst>
            </a:custGeom>
            <a:gradFill rotWithShape="true">
              <a:gsLst>
                <a:gs pos="0">
                  <a:srgbClr val="2D2E62">
                    <a:alpha val="100000"/>
                  </a:srgbClr>
                </a:gs>
                <a:gs pos="100000">
                  <a:srgbClr val="00D8BE">
                    <a:alpha val="100000"/>
                  </a:srgbClr>
                </a:gs>
              </a:gsLst>
              <a:lin ang="2700000"/>
            </a:gradFill>
          </p:spPr>
        </p:sp>
        <p:sp>
          <p:nvSpPr>
            <p:cNvPr name="TextBox 7" id="7"/>
            <p:cNvSpPr txBox="true"/>
            <p:nvPr/>
          </p:nvSpPr>
          <p:spPr>
            <a:xfrm>
              <a:off x="139700" y="108756"/>
              <a:ext cx="533400" cy="690608"/>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1286247" y="-438600"/>
            <a:ext cx="7431439" cy="11164200"/>
            <a:chOff x="0" y="0"/>
            <a:chExt cx="18326252" cy="27531403"/>
          </a:xfrm>
        </p:grpSpPr>
        <p:sp>
          <p:nvSpPr>
            <p:cNvPr name="Freeform 9" id="9"/>
            <p:cNvSpPr/>
            <p:nvPr/>
          </p:nvSpPr>
          <p:spPr>
            <a:xfrm flipH="false" flipV="false" rot="0">
              <a:off x="0" y="0"/>
              <a:ext cx="18326354" cy="27531315"/>
            </a:xfrm>
            <a:custGeom>
              <a:avLst/>
              <a:gdLst/>
              <a:ahLst/>
              <a:cxnLst/>
              <a:rect r="r" b="b" t="t" l="l"/>
              <a:pathLst>
                <a:path h="27531315" w="18326354">
                  <a:moveTo>
                    <a:pt x="18326227" y="0"/>
                  </a:moveTo>
                  <a:lnTo>
                    <a:pt x="13393293" y="86487"/>
                  </a:lnTo>
                  <a:lnTo>
                    <a:pt x="683006" y="15093950"/>
                  </a:lnTo>
                  <a:cubicBezTo>
                    <a:pt x="228981" y="15630017"/>
                    <a:pt x="1270" y="16290798"/>
                    <a:pt x="0" y="16951961"/>
                  </a:cubicBezTo>
                  <a:lnTo>
                    <a:pt x="0" y="16962628"/>
                  </a:lnTo>
                  <a:cubicBezTo>
                    <a:pt x="1270" y="17618838"/>
                    <a:pt x="225679" y="18275047"/>
                    <a:pt x="673608" y="18809336"/>
                  </a:cubicBezTo>
                  <a:lnTo>
                    <a:pt x="7984744" y="27531315"/>
                  </a:lnTo>
                  <a:lnTo>
                    <a:pt x="18326354" y="27531315"/>
                  </a:lnTo>
                  <a:lnTo>
                    <a:pt x="18326354" y="0"/>
                  </a:lnTo>
                  <a:close/>
                </a:path>
              </a:pathLst>
            </a:custGeom>
            <a:blipFill>
              <a:blip r:embed="rId2"/>
              <a:stretch>
                <a:fillRect l="-88438" t="0" r="-36903" b="0"/>
              </a:stretch>
            </a:blipFill>
          </p:spPr>
        </p:sp>
      </p:grpSp>
      <p:grpSp>
        <p:nvGrpSpPr>
          <p:cNvPr name="Group 10" id="10"/>
          <p:cNvGrpSpPr/>
          <p:nvPr/>
        </p:nvGrpSpPr>
        <p:grpSpPr>
          <a:xfrm rot="0">
            <a:off x="-1662244" y="2977849"/>
            <a:ext cx="8860640" cy="940201"/>
            <a:chOff x="0" y="0"/>
            <a:chExt cx="3232093" cy="342957"/>
          </a:xfrm>
        </p:grpSpPr>
        <p:sp>
          <p:nvSpPr>
            <p:cNvPr name="Freeform 11" id="11"/>
            <p:cNvSpPr/>
            <p:nvPr/>
          </p:nvSpPr>
          <p:spPr>
            <a:xfrm flipH="false" flipV="false" rot="0">
              <a:off x="7052" y="0"/>
              <a:ext cx="3217990" cy="342957"/>
            </a:xfrm>
            <a:custGeom>
              <a:avLst/>
              <a:gdLst/>
              <a:ahLst/>
              <a:cxnLst/>
              <a:rect r="r" b="b" t="t" l="l"/>
              <a:pathLst>
                <a:path h="342957" w="3217990">
                  <a:moveTo>
                    <a:pt x="213623" y="0"/>
                  </a:moveTo>
                  <a:lnTo>
                    <a:pt x="3207566" y="0"/>
                  </a:lnTo>
                  <a:cubicBezTo>
                    <a:pt x="3211144" y="0"/>
                    <a:pt x="3214447" y="1919"/>
                    <a:pt x="3216218" y="5028"/>
                  </a:cubicBezTo>
                  <a:cubicBezTo>
                    <a:pt x="3217990" y="8136"/>
                    <a:pt x="3217957" y="11956"/>
                    <a:pt x="3216134" y="15034"/>
                  </a:cubicBezTo>
                  <a:lnTo>
                    <a:pt x="3030749" y="327923"/>
                  </a:lnTo>
                  <a:cubicBezTo>
                    <a:pt x="3025227" y="337242"/>
                    <a:pt x="3015199" y="342957"/>
                    <a:pt x="3004366" y="342957"/>
                  </a:cubicBezTo>
                  <a:lnTo>
                    <a:pt x="10423" y="342957"/>
                  </a:lnTo>
                  <a:cubicBezTo>
                    <a:pt x="6845" y="342957"/>
                    <a:pt x="3542" y="341038"/>
                    <a:pt x="1771" y="337929"/>
                  </a:cubicBezTo>
                  <a:cubicBezTo>
                    <a:pt x="0" y="334821"/>
                    <a:pt x="32" y="331001"/>
                    <a:pt x="1856" y="327923"/>
                  </a:cubicBezTo>
                  <a:lnTo>
                    <a:pt x="187240" y="15034"/>
                  </a:lnTo>
                  <a:cubicBezTo>
                    <a:pt x="192762" y="5715"/>
                    <a:pt x="202791" y="0"/>
                    <a:pt x="213623" y="0"/>
                  </a:cubicBezTo>
                  <a:close/>
                </a:path>
              </a:pathLst>
            </a:custGeom>
            <a:gradFill rotWithShape="true">
              <a:gsLst>
                <a:gs pos="0">
                  <a:srgbClr val="08ACB1">
                    <a:alpha val="100000"/>
                  </a:srgbClr>
                </a:gs>
                <a:gs pos="100000">
                  <a:srgbClr val="FFFFFF">
                    <a:alpha val="0"/>
                  </a:srgbClr>
                </a:gs>
              </a:gsLst>
              <a:lin ang="0"/>
            </a:gradFill>
          </p:spPr>
        </p:sp>
        <p:sp>
          <p:nvSpPr>
            <p:cNvPr name="TextBox 12" id="12"/>
            <p:cNvSpPr txBox="true"/>
            <p:nvPr/>
          </p:nvSpPr>
          <p:spPr>
            <a:xfrm>
              <a:off x="101600" y="-57150"/>
              <a:ext cx="3028893" cy="400107"/>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7841126">
            <a:off x="8207708" y="-15148"/>
            <a:ext cx="10424233" cy="1164886"/>
            <a:chOff x="0" y="0"/>
            <a:chExt cx="2745477" cy="306801"/>
          </a:xfrm>
        </p:grpSpPr>
        <p:sp>
          <p:nvSpPr>
            <p:cNvPr name="Freeform 14" id="14"/>
            <p:cNvSpPr/>
            <p:nvPr/>
          </p:nvSpPr>
          <p:spPr>
            <a:xfrm flipH="false" flipV="false" rot="0">
              <a:off x="0" y="0"/>
              <a:ext cx="2745477" cy="306801"/>
            </a:xfrm>
            <a:custGeom>
              <a:avLst/>
              <a:gdLst/>
              <a:ahLst/>
              <a:cxnLst/>
              <a:rect r="r" b="b" t="t" l="l"/>
              <a:pathLst>
                <a:path h="306801" w="2745477">
                  <a:moveTo>
                    <a:pt x="0" y="0"/>
                  </a:moveTo>
                  <a:lnTo>
                    <a:pt x="2745477" y="0"/>
                  </a:lnTo>
                  <a:lnTo>
                    <a:pt x="2745477" y="306801"/>
                  </a:lnTo>
                  <a:lnTo>
                    <a:pt x="0" y="306801"/>
                  </a:lnTo>
                  <a:close/>
                </a:path>
              </a:pathLst>
            </a:custGeom>
            <a:gradFill rotWithShape="true">
              <a:gsLst>
                <a:gs pos="0">
                  <a:srgbClr val="08ACB1">
                    <a:alpha val="100000"/>
                  </a:srgbClr>
                </a:gs>
                <a:gs pos="100000">
                  <a:srgbClr val="FFFFFF">
                    <a:alpha val="0"/>
                  </a:srgbClr>
                </a:gs>
              </a:gsLst>
              <a:lin ang="0"/>
            </a:gradFill>
          </p:spPr>
        </p:sp>
        <p:sp>
          <p:nvSpPr>
            <p:cNvPr name="TextBox 15" id="15"/>
            <p:cNvSpPr txBox="true"/>
            <p:nvPr/>
          </p:nvSpPr>
          <p:spPr>
            <a:xfrm>
              <a:off x="0" y="-57150"/>
              <a:ext cx="2745477" cy="363951"/>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1819761" y="3337689"/>
            <a:ext cx="4353053" cy="435305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8" id="18"/>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7841126">
            <a:off x="12720792" y="6113024"/>
            <a:ext cx="11540732" cy="5351196"/>
            <a:chOff x="0" y="0"/>
            <a:chExt cx="3039534" cy="1409368"/>
          </a:xfrm>
        </p:grpSpPr>
        <p:sp>
          <p:nvSpPr>
            <p:cNvPr name="Freeform 20" id="20"/>
            <p:cNvSpPr/>
            <p:nvPr/>
          </p:nvSpPr>
          <p:spPr>
            <a:xfrm flipH="false" flipV="false" rot="0">
              <a:off x="0" y="0"/>
              <a:ext cx="3039534" cy="1409368"/>
            </a:xfrm>
            <a:custGeom>
              <a:avLst/>
              <a:gdLst/>
              <a:ahLst/>
              <a:cxnLst/>
              <a:rect r="r" b="b" t="t" l="l"/>
              <a:pathLst>
                <a:path h="1409368" w="3039534">
                  <a:moveTo>
                    <a:pt x="0" y="0"/>
                  </a:moveTo>
                  <a:lnTo>
                    <a:pt x="3039534" y="0"/>
                  </a:lnTo>
                  <a:lnTo>
                    <a:pt x="3039534" y="1409368"/>
                  </a:lnTo>
                  <a:lnTo>
                    <a:pt x="0" y="1409368"/>
                  </a:lnTo>
                  <a:close/>
                </a:path>
              </a:pathLst>
            </a:custGeom>
            <a:gradFill rotWithShape="true">
              <a:gsLst>
                <a:gs pos="0">
                  <a:srgbClr val="FFFFFF">
                    <a:alpha val="100000"/>
                  </a:srgbClr>
                </a:gs>
                <a:gs pos="100000">
                  <a:srgbClr val="FFFFFF">
                    <a:alpha val="0"/>
                  </a:srgbClr>
                </a:gs>
              </a:gsLst>
              <a:lin ang="0"/>
            </a:gradFill>
          </p:spPr>
        </p:sp>
        <p:sp>
          <p:nvSpPr>
            <p:cNvPr name="TextBox 21" id="21"/>
            <p:cNvSpPr txBox="true"/>
            <p:nvPr/>
          </p:nvSpPr>
          <p:spPr>
            <a:xfrm>
              <a:off x="0" y="-57150"/>
              <a:ext cx="3039534" cy="1466518"/>
            </a:xfrm>
            <a:prstGeom prst="rect">
              <a:avLst/>
            </a:prstGeom>
          </p:spPr>
          <p:txBody>
            <a:bodyPr anchor="ctr" rtlCol="false" tIns="50800" lIns="50800" bIns="50800" rIns="50800"/>
            <a:lstStyle/>
            <a:p>
              <a:pPr algn="ctr">
                <a:lnSpc>
                  <a:spcPts val="2659"/>
                </a:lnSpc>
              </a:pPr>
            </a:p>
          </p:txBody>
        </p:sp>
      </p:grpSp>
      <p:sp>
        <p:nvSpPr>
          <p:cNvPr name="AutoShape 22" id="22"/>
          <p:cNvSpPr/>
          <p:nvPr/>
        </p:nvSpPr>
        <p:spPr>
          <a:xfrm flipV="true">
            <a:off x="9854091" y="-2190431"/>
            <a:ext cx="4271122" cy="5196087"/>
          </a:xfrm>
          <a:prstGeom prst="line">
            <a:avLst/>
          </a:prstGeom>
          <a:ln cap="flat" w="57150">
            <a:solidFill>
              <a:srgbClr val="FFFFFF"/>
            </a:solidFill>
            <a:prstDash val="solid"/>
            <a:headEnd type="oval" len="lg" w="lg"/>
            <a:tailEnd type="none" len="sm" w="sm"/>
          </a:ln>
        </p:spPr>
      </p:sp>
      <p:sp>
        <p:nvSpPr>
          <p:cNvPr name="AutoShape 23" id="23"/>
          <p:cNvSpPr/>
          <p:nvPr/>
        </p:nvSpPr>
        <p:spPr>
          <a:xfrm flipV="true">
            <a:off x="10564956" y="-4101693"/>
            <a:ext cx="4271122" cy="5196087"/>
          </a:xfrm>
          <a:prstGeom prst="line">
            <a:avLst/>
          </a:prstGeom>
          <a:ln cap="flat" w="57150">
            <a:solidFill>
              <a:srgbClr val="FFFFFF"/>
            </a:solidFill>
            <a:prstDash val="solid"/>
            <a:headEnd type="oval" len="lg" w="lg"/>
            <a:tailEnd type="none" len="sm" w="sm"/>
          </a:ln>
        </p:spPr>
      </p:sp>
      <p:grpSp>
        <p:nvGrpSpPr>
          <p:cNvPr name="Group 24" id="24"/>
          <p:cNvGrpSpPr/>
          <p:nvPr/>
        </p:nvGrpSpPr>
        <p:grpSpPr>
          <a:xfrm rot="0">
            <a:off x="-414326" y="8196734"/>
            <a:ext cx="19116651" cy="2090266"/>
            <a:chOff x="0" y="0"/>
            <a:chExt cx="6973176" cy="762466"/>
          </a:xfrm>
        </p:grpSpPr>
        <p:sp>
          <p:nvSpPr>
            <p:cNvPr name="Freeform 25" id="25"/>
            <p:cNvSpPr/>
            <p:nvPr/>
          </p:nvSpPr>
          <p:spPr>
            <a:xfrm flipH="false" flipV="false" rot="0">
              <a:off x="1588" y="0"/>
              <a:ext cx="6970000" cy="762466"/>
            </a:xfrm>
            <a:custGeom>
              <a:avLst/>
              <a:gdLst/>
              <a:ahLst/>
              <a:cxnLst/>
              <a:rect r="r" b="b" t="t" l="l"/>
              <a:pathLst>
                <a:path h="762466" w="6970000">
                  <a:moveTo>
                    <a:pt x="209712" y="0"/>
                  </a:moveTo>
                  <a:lnTo>
                    <a:pt x="6963488" y="0"/>
                  </a:lnTo>
                  <a:cubicBezTo>
                    <a:pt x="6965422" y="0"/>
                    <a:pt x="6967246" y="899"/>
                    <a:pt x="6968423" y="2432"/>
                  </a:cubicBezTo>
                  <a:cubicBezTo>
                    <a:pt x="6969601" y="3965"/>
                    <a:pt x="6970000" y="5958"/>
                    <a:pt x="6969502" y="7826"/>
                  </a:cubicBezTo>
                  <a:lnTo>
                    <a:pt x="6770474" y="754639"/>
                  </a:lnTo>
                  <a:cubicBezTo>
                    <a:pt x="6769244" y="759254"/>
                    <a:pt x="6765064" y="762466"/>
                    <a:pt x="6760288" y="762466"/>
                  </a:cubicBezTo>
                  <a:lnTo>
                    <a:pt x="6512" y="762466"/>
                  </a:lnTo>
                  <a:cubicBezTo>
                    <a:pt x="4578" y="762466"/>
                    <a:pt x="2755" y="761567"/>
                    <a:pt x="1577" y="760034"/>
                  </a:cubicBezTo>
                  <a:cubicBezTo>
                    <a:pt x="399" y="758501"/>
                    <a:pt x="0" y="756507"/>
                    <a:pt x="498" y="754639"/>
                  </a:cubicBezTo>
                  <a:lnTo>
                    <a:pt x="199526" y="7826"/>
                  </a:lnTo>
                  <a:cubicBezTo>
                    <a:pt x="200756" y="3211"/>
                    <a:pt x="204935" y="0"/>
                    <a:pt x="209712" y="0"/>
                  </a:cubicBezTo>
                  <a:close/>
                </a:path>
              </a:pathLst>
            </a:custGeom>
            <a:gradFill rotWithShape="true">
              <a:gsLst>
                <a:gs pos="0">
                  <a:srgbClr val="08ACB1">
                    <a:alpha val="100000"/>
                  </a:srgbClr>
                </a:gs>
                <a:gs pos="100000">
                  <a:srgbClr val="FFFFFF">
                    <a:alpha val="0"/>
                  </a:srgbClr>
                </a:gs>
              </a:gsLst>
              <a:lin ang="0"/>
            </a:gradFill>
          </p:spPr>
        </p:sp>
        <p:sp>
          <p:nvSpPr>
            <p:cNvPr name="TextBox 26" id="26"/>
            <p:cNvSpPr txBox="true"/>
            <p:nvPr/>
          </p:nvSpPr>
          <p:spPr>
            <a:xfrm>
              <a:off x="101600" y="-57150"/>
              <a:ext cx="6769976" cy="819616"/>
            </a:xfrm>
            <a:prstGeom prst="rect">
              <a:avLst/>
            </a:prstGeom>
          </p:spPr>
          <p:txBody>
            <a:bodyPr anchor="ctr" rtlCol="false" tIns="50800" lIns="50800" bIns="50800" rIns="50800"/>
            <a:lstStyle/>
            <a:p>
              <a:pPr algn="ctr">
                <a:lnSpc>
                  <a:spcPts val="2659"/>
                </a:lnSpc>
              </a:pPr>
            </a:p>
          </p:txBody>
        </p:sp>
      </p:grpSp>
      <p:sp>
        <p:nvSpPr>
          <p:cNvPr name="Freeform 27" id="27"/>
          <p:cNvSpPr/>
          <p:nvPr/>
        </p:nvSpPr>
        <p:spPr>
          <a:xfrm flipH="false" flipV="false" rot="0">
            <a:off x="12034641" y="3642737"/>
            <a:ext cx="3770893" cy="3666837"/>
          </a:xfrm>
          <a:custGeom>
            <a:avLst/>
            <a:gdLst/>
            <a:ahLst/>
            <a:cxnLst/>
            <a:rect r="r" b="b" t="t" l="l"/>
            <a:pathLst>
              <a:path h="3666837" w="3770893">
                <a:moveTo>
                  <a:pt x="0" y="0"/>
                </a:moveTo>
                <a:lnTo>
                  <a:pt x="3770893" y="0"/>
                </a:lnTo>
                <a:lnTo>
                  <a:pt x="3770893" y="3666838"/>
                </a:lnTo>
                <a:lnTo>
                  <a:pt x="0" y="3666838"/>
                </a:lnTo>
                <a:lnTo>
                  <a:pt x="0" y="0"/>
                </a:lnTo>
                <a:close/>
              </a:path>
            </a:pathLst>
          </a:custGeom>
          <a:blipFill>
            <a:blip r:embed="rId3"/>
            <a:stretch>
              <a:fillRect l="0" t="-7816" r="0" b="-16039"/>
            </a:stretch>
          </a:blipFill>
        </p:spPr>
      </p:sp>
      <p:grpSp>
        <p:nvGrpSpPr>
          <p:cNvPr name="Group 28" id="28"/>
          <p:cNvGrpSpPr/>
          <p:nvPr/>
        </p:nvGrpSpPr>
        <p:grpSpPr>
          <a:xfrm rot="-2962789">
            <a:off x="10694258" y="3919173"/>
            <a:ext cx="3383622" cy="597785"/>
            <a:chOff x="0" y="0"/>
            <a:chExt cx="891160" cy="157441"/>
          </a:xfrm>
        </p:grpSpPr>
        <p:sp>
          <p:nvSpPr>
            <p:cNvPr name="Freeform 29" id="29"/>
            <p:cNvSpPr/>
            <p:nvPr/>
          </p:nvSpPr>
          <p:spPr>
            <a:xfrm flipH="false" flipV="false" rot="0">
              <a:off x="0" y="0"/>
              <a:ext cx="891160" cy="157441"/>
            </a:xfrm>
            <a:custGeom>
              <a:avLst/>
              <a:gdLst/>
              <a:ahLst/>
              <a:cxnLst/>
              <a:rect r="r" b="b" t="t" l="l"/>
              <a:pathLst>
                <a:path h="157441" w="891160">
                  <a:moveTo>
                    <a:pt x="0" y="0"/>
                  </a:moveTo>
                  <a:lnTo>
                    <a:pt x="891160" y="0"/>
                  </a:lnTo>
                  <a:lnTo>
                    <a:pt x="891160" y="157441"/>
                  </a:lnTo>
                  <a:lnTo>
                    <a:pt x="0" y="157441"/>
                  </a:lnTo>
                  <a:close/>
                </a:path>
              </a:pathLst>
            </a:custGeom>
            <a:solidFill>
              <a:srgbClr val="225A7A"/>
            </a:solidFill>
          </p:spPr>
        </p:sp>
        <p:sp>
          <p:nvSpPr>
            <p:cNvPr name="TextBox 30" id="30"/>
            <p:cNvSpPr txBox="true"/>
            <p:nvPr/>
          </p:nvSpPr>
          <p:spPr>
            <a:xfrm>
              <a:off x="0" y="-57150"/>
              <a:ext cx="891160" cy="214591"/>
            </a:xfrm>
            <a:prstGeom prst="rect">
              <a:avLst/>
            </a:prstGeom>
          </p:spPr>
          <p:txBody>
            <a:bodyPr anchor="ctr" rtlCol="false" tIns="50800" lIns="50800" bIns="50800" rIns="50800"/>
            <a:lstStyle/>
            <a:p>
              <a:pPr algn="ctr">
                <a:lnSpc>
                  <a:spcPts val="2659"/>
                </a:lnSpc>
              </a:pPr>
            </a:p>
          </p:txBody>
        </p:sp>
      </p:grpSp>
      <p:sp>
        <p:nvSpPr>
          <p:cNvPr name="TextBox 31" id="31"/>
          <p:cNvSpPr txBox="true"/>
          <p:nvPr/>
        </p:nvSpPr>
        <p:spPr>
          <a:xfrm rot="0">
            <a:off x="680710" y="4660479"/>
            <a:ext cx="6517686" cy="529186"/>
          </a:xfrm>
          <a:prstGeom prst="rect">
            <a:avLst/>
          </a:prstGeom>
        </p:spPr>
        <p:txBody>
          <a:bodyPr anchor="t" rtlCol="false" tIns="0" lIns="0" bIns="0" rIns="0">
            <a:spAutoFit/>
          </a:bodyPr>
          <a:lstStyle/>
          <a:p>
            <a:pPr>
              <a:lnSpc>
                <a:spcPts val="4174"/>
              </a:lnSpc>
              <a:spcBef>
                <a:spcPct val="0"/>
              </a:spcBef>
            </a:pPr>
            <a:r>
              <a:rPr lang="en-US" sz="2981">
                <a:solidFill>
                  <a:srgbClr val="FFFFFF"/>
                </a:solidFill>
                <a:latin typeface="Poppins Semi-Bold"/>
              </a:rPr>
              <a:t>MENGGUNAKAN METODE</a:t>
            </a:r>
          </a:p>
        </p:txBody>
      </p:sp>
      <p:sp>
        <p:nvSpPr>
          <p:cNvPr name="TextBox 32" id="32"/>
          <p:cNvSpPr txBox="true"/>
          <p:nvPr/>
        </p:nvSpPr>
        <p:spPr>
          <a:xfrm rot="0">
            <a:off x="680710" y="4905527"/>
            <a:ext cx="11855571" cy="1237689"/>
          </a:xfrm>
          <a:prstGeom prst="rect">
            <a:avLst/>
          </a:prstGeom>
        </p:spPr>
        <p:txBody>
          <a:bodyPr anchor="t" rtlCol="false" tIns="0" lIns="0" bIns="0" rIns="0">
            <a:spAutoFit/>
          </a:bodyPr>
          <a:lstStyle/>
          <a:p>
            <a:pPr>
              <a:lnSpc>
                <a:spcPts val="9649"/>
              </a:lnSpc>
              <a:spcBef>
                <a:spcPct val="0"/>
              </a:spcBef>
            </a:pPr>
            <a:r>
              <a:rPr lang="en-US" sz="6892">
                <a:solidFill>
                  <a:srgbClr val="FFFFFF"/>
                </a:solidFill>
                <a:latin typeface="Poppins Bold"/>
              </a:rPr>
              <a:t>Neural Network &amp;</a:t>
            </a:r>
          </a:p>
        </p:txBody>
      </p:sp>
      <p:sp>
        <p:nvSpPr>
          <p:cNvPr name="TextBox 33" id="33"/>
          <p:cNvSpPr txBox="true"/>
          <p:nvPr/>
        </p:nvSpPr>
        <p:spPr>
          <a:xfrm rot="0">
            <a:off x="885057" y="2947798"/>
            <a:ext cx="5543396" cy="857428"/>
          </a:xfrm>
          <a:prstGeom prst="rect">
            <a:avLst/>
          </a:prstGeom>
        </p:spPr>
        <p:txBody>
          <a:bodyPr anchor="t" rtlCol="false" tIns="0" lIns="0" bIns="0" rIns="0">
            <a:spAutoFit/>
          </a:bodyPr>
          <a:lstStyle/>
          <a:p>
            <a:pPr algn="ctr">
              <a:lnSpc>
                <a:spcPts val="6600"/>
              </a:lnSpc>
              <a:spcBef>
                <a:spcPct val="0"/>
              </a:spcBef>
            </a:pPr>
            <a:r>
              <a:rPr lang="en-US" sz="4714">
                <a:solidFill>
                  <a:srgbClr val="FFFFFF"/>
                </a:solidFill>
                <a:latin typeface="Poppins Bold"/>
              </a:rPr>
              <a:t>Analisis Sentimen</a:t>
            </a:r>
          </a:p>
        </p:txBody>
      </p:sp>
      <p:sp>
        <p:nvSpPr>
          <p:cNvPr name="TextBox 34" id="34"/>
          <p:cNvSpPr txBox="true"/>
          <p:nvPr/>
        </p:nvSpPr>
        <p:spPr>
          <a:xfrm rot="0">
            <a:off x="684541" y="5701964"/>
            <a:ext cx="7446857" cy="1237689"/>
          </a:xfrm>
          <a:prstGeom prst="rect">
            <a:avLst/>
          </a:prstGeom>
        </p:spPr>
        <p:txBody>
          <a:bodyPr anchor="t" rtlCol="false" tIns="0" lIns="0" bIns="0" rIns="0">
            <a:spAutoFit/>
          </a:bodyPr>
          <a:lstStyle/>
          <a:p>
            <a:pPr>
              <a:lnSpc>
                <a:spcPts val="9649"/>
              </a:lnSpc>
              <a:spcBef>
                <a:spcPct val="0"/>
              </a:spcBef>
            </a:pPr>
            <a:r>
              <a:rPr lang="en-US" sz="6892">
                <a:solidFill>
                  <a:srgbClr val="FFFFFF"/>
                </a:solidFill>
                <a:latin typeface="Poppins Bold"/>
              </a:rPr>
              <a:t>Long Short Term </a:t>
            </a:r>
          </a:p>
        </p:txBody>
      </p:sp>
      <p:sp>
        <p:nvSpPr>
          <p:cNvPr name="TextBox 35" id="35"/>
          <p:cNvSpPr txBox="true"/>
          <p:nvPr/>
        </p:nvSpPr>
        <p:spPr>
          <a:xfrm rot="0">
            <a:off x="680710" y="6471655"/>
            <a:ext cx="3963234" cy="1237689"/>
          </a:xfrm>
          <a:prstGeom prst="rect">
            <a:avLst/>
          </a:prstGeom>
        </p:spPr>
        <p:txBody>
          <a:bodyPr anchor="t" rtlCol="false" tIns="0" lIns="0" bIns="0" rIns="0">
            <a:spAutoFit/>
          </a:bodyPr>
          <a:lstStyle/>
          <a:p>
            <a:pPr>
              <a:lnSpc>
                <a:spcPts val="9649"/>
              </a:lnSpc>
              <a:spcBef>
                <a:spcPct val="0"/>
              </a:spcBef>
            </a:pPr>
            <a:r>
              <a:rPr lang="en-US" sz="6892">
                <a:solidFill>
                  <a:srgbClr val="FFFFFF"/>
                </a:solidFill>
                <a:latin typeface="Poppins Bold"/>
              </a:rPr>
              <a:t>Memory </a:t>
            </a:r>
          </a:p>
        </p:txBody>
      </p:sp>
      <p:sp>
        <p:nvSpPr>
          <p:cNvPr name="Freeform 36" id="36"/>
          <p:cNvSpPr/>
          <p:nvPr/>
        </p:nvSpPr>
        <p:spPr>
          <a:xfrm flipH="false" flipV="false" rot="0">
            <a:off x="550728" y="8887375"/>
            <a:ext cx="6470520" cy="797581"/>
          </a:xfrm>
          <a:custGeom>
            <a:avLst/>
            <a:gdLst/>
            <a:ahLst/>
            <a:cxnLst/>
            <a:rect r="r" b="b" t="t" l="l"/>
            <a:pathLst>
              <a:path h="797581" w="6470520">
                <a:moveTo>
                  <a:pt x="0" y="0"/>
                </a:moveTo>
                <a:lnTo>
                  <a:pt x="6470519" y="0"/>
                </a:lnTo>
                <a:lnTo>
                  <a:pt x="6470519" y="797581"/>
                </a:lnTo>
                <a:lnTo>
                  <a:pt x="0" y="797581"/>
                </a:lnTo>
                <a:lnTo>
                  <a:pt x="0" y="0"/>
                </a:lnTo>
                <a:close/>
              </a:path>
            </a:pathLst>
          </a:custGeom>
          <a:blipFill>
            <a:blip r:embed="rId4"/>
            <a:stretch>
              <a:fillRect l="0" t="-18633" r="0" b="-205273"/>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D1F3B">
                <a:alpha val="100000"/>
              </a:srgbClr>
            </a:gs>
            <a:gs pos="100000">
              <a:srgbClr val="33397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10800000">
            <a:off x="-1811207" y="569869"/>
            <a:ext cx="7564387" cy="1896186"/>
            <a:chOff x="0" y="0"/>
            <a:chExt cx="1992266" cy="499407"/>
          </a:xfrm>
        </p:grpSpPr>
        <p:sp>
          <p:nvSpPr>
            <p:cNvPr name="Freeform 3" id="3"/>
            <p:cNvSpPr/>
            <p:nvPr/>
          </p:nvSpPr>
          <p:spPr>
            <a:xfrm flipH="false" flipV="false" rot="0">
              <a:off x="0" y="0"/>
              <a:ext cx="1992266" cy="499407"/>
            </a:xfrm>
            <a:custGeom>
              <a:avLst/>
              <a:gdLst/>
              <a:ahLst/>
              <a:cxnLst/>
              <a:rect r="r" b="b" t="t" l="l"/>
              <a:pathLst>
                <a:path h="499407" w="1992266">
                  <a:moveTo>
                    <a:pt x="0" y="0"/>
                  </a:moveTo>
                  <a:lnTo>
                    <a:pt x="1992266" y="0"/>
                  </a:lnTo>
                  <a:lnTo>
                    <a:pt x="1992266" y="499407"/>
                  </a:lnTo>
                  <a:lnTo>
                    <a:pt x="0" y="499407"/>
                  </a:lnTo>
                  <a:close/>
                </a:path>
              </a:pathLst>
            </a:custGeom>
            <a:gradFill rotWithShape="true">
              <a:gsLst>
                <a:gs pos="0">
                  <a:srgbClr val="FFFFFF">
                    <a:alpha val="0"/>
                  </a:srgbClr>
                </a:gs>
                <a:gs pos="100000">
                  <a:srgbClr val="08ACB1">
                    <a:alpha val="100000"/>
                  </a:srgbClr>
                </a:gs>
              </a:gsLst>
              <a:lin ang="0"/>
            </a:gradFill>
          </p:spPr>
        </p:sp>
        <p:sp>
          <p:nvSpPr>
            <p:cNvPr name="TextBox 4" id="4"/>
            <p:cNvSpPr txBox="true"/>
            <p:nvPr/>
          </p:nvSpPr>
          <p:spPr>
            <a:xfrm>
              <a:off x="0" y="-57150"/>
              <a:ext cx="1992266" cy="55655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225047" y="-6842389"/>
            <a:ext cx="11919926" cy="14155918"/>
            <a:chOff x="0" y="0"/>
            <a:chExt cx="812800" cy="965269"/>
          </a:xfrm>
        </p:grpSpPr>
        <p:sp>
          <p:nvSpPr>
            <p:cNvPr name="Freeform 6" id="6"/>
            <p:cNvSpPr/>
            <p:nvPr/>
          </p:nvSpPr>
          <p:spPr>
            <a:xfrm flipH="false" flipV="false" rot="0">
              <a:off x="17659" y="30218"/>
              <a:ext cx="777481" cy="904832"/>
            </a:xfrm>
            <a:custGeom>
              <a:avLst/>
              <a:gdLst/>
              <a:ahLst/>
              <a:cxnLst/>
              <a:rect r="r" b="b" t="t" l="l"/>
              <a:pathLst>
                <a:path h="904832" w="777481">
                  <a:moveTo>
                    <a:pt x="430576" y="19464"/>
                  </a:moveTo>
                  <a:lnTo>
                    <a:pt x="753307" y="402734"/>
                  </a:lnTo>
                  <a:cubicBezTo>
                    <a:pt x="777482" y="431444"/>
                    <a:pt x="777482" y="473388"/>
                    <a:pt x="753307" y="502098"/>
                  </a:cubicBezTo>
                  <a:lnTo>
                    <a:pt x="430576" y="885369"/>
                  </a:lnTo>
                  <a:cubicBezTo>
                    <a:pt x="420184" y="897709"/>
                    <a:pt x="404874" y="904832"/>
                    <a:pt x="388741" y="904832"/>
                  </a:cubicBezTo>
                  <a:cubicBezTo>
                    <a:pt x="372608" y="904832"/>
                    <a:pt x="357298" y="897709"/>
                    <a:pt x="346907" y="885369"/>
                  </a:cubicBezTo>
                  <a:lnTo>
                    <a:pt x="24175" y="502098"/>
                  </a:lnTo>
                  <a:cubicBezTo>
                    <a:pt x="0" y="473388"/>
                    <a:pt x="0" y="431444"/>
                    <a:pt x="24175" y="402734"/>
                  </a:cubicBezTo>
                  <a:lnTo>
                    <a:pt x="346907" y="19464"/>
                  </a:lnTo>
                  <a:cubicBezTo>
                    <a:pt x="357298" y="7123"/>
                    <a:pt x="372608" y="0"/>
                    <a:pt x="388741" y="0"/>
                  </a:cubicBezTo>
                  <a:cubicBezTo>
                    <a:pt x="404874" y="0"/>
                    <a:pt x="420184" y="7123"/>
                    <a:pt x="430576" y="19464"/>
                  </a:cubicBezTo>
                  <a:close/>
                </a:path>
              </a:pathLst>
            </a:custGeom>
            <a:gradFill rotWithShape="true">
              <a:gsLst>
                <a:gs pos="0">
                  <a:srgbClr val="00D8BE">
                    <a:alpha val="100000"/>
                  </a:srgbClr>
                </a:gs>
                <a:gs pos="100000">
                  <a:srgbClr val="2D2E62">
                    <a:alpha val="100000"/>
                  </a:srgbClr>
                </a:gs>
              </a:gsLst>
              <a:lin ang="2700000"/>
            </a:gradFill>
          </p:spPr>
        </p:sp>
        <p:sp>
          <p:nvSpPr>
            <p:cNvPr name="TextBox 7" id="7"/>
            <p:cNvSpPr txBox="true"/>
            <p:nvPr/>
          </p:nvSpPr>
          <p:spPr>
            <a:xfrm>
              <a:off x="139700" y="108756"/>
              <a:ext cx="533400" cy="690608"/>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7878000">
            <a:off x="15810878" y="1703341"/>
            <a:ext cx="4286404" cy="837298"/>
            <a:chOff x="0" y="0"/>
            <a:chExt cx="1128929" cy="220523"/>
          </a:xfrm>
        </p:grpSpPr>
        <p:sp>
          <p:nvSpPr>
            <p:cNvPr name="Freeform 9" id="9"/>
            <p:cNvSpPr/>
            <p:nvPr/>
          </p:nvSpPr>
          <p:spPr>
            <a:xfrm flipH="false" flipV="false" rot="0">
              <a:off x="0" y="0"/>
              <a:ext cx="1128929" cy="220523"/>
            </a:xfrm>
            <a:custGeom>
              <a:avLst/>
              <a:gdLst/>
              <a:ahLst/>
              <a:cxnLst/>
              <a:rect r="r" b="b" t="t" l="l"/>
              <a:pathLst>
                <a:path h="220523" w="1128929">
                  <a:moveTo>
                    <a:pt x="0" y="0"/>
                  </a:moveTo>
                  <a:lnTo>
                    <a:pt x="1128929" y="0"/>
                  </a:lnTo>
                  <a:lnTo>
                    <a:pt x="1128929" y="220523"/>
                  </a:lnTo>
                  <a:lnTo>
                    <a:pt x="0" y="220523"/>
                  </a:lnTo>
                  <a:close/>
                </a:path>
              </a:pathLst>
            </a:custGeom>
            <a:gradFill rotWithShape="true">
              <a:gsLst>
                <a:gs pos="0">
                  <a:srgbClr val="08ACB1">
                    <a:alpha val="100000"/>
                  </a:srgbClr>
                </a:gs>
                <a:gs pos="100000">
                  <a:srgbClr val="FFFFFF">
                    <a:alpha val="0"/>
                  </a:srgbClr>
                </a:gs>
              </a:gsLst>
              <a:lin ang="0"/>
            </a:gradFill>
          </p:spPr>
        </p:sp>
        <p:sp>
          <p:nvSpPr>
            <p:cNvPr name="TextBox 10" id="10"/>
            <p:cNvSpPr txBox="true"/>
            <p:nvPr/>
          </p:nvSpPr>
          <p:spPr>
            <a:xfrm>
              <a:off x="0" y="-57150"/>
              <a:ext cx="1128929" cy="277673"/>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028700" y="5226470"/>
            <a:ext cx="5825328" cy="1891730"/>
          </a:xfrm>
          <a:custGeom>
            <a:avLst/>
            <a:gdLst/>
            <a:ahLst/>
            <a:cxnLst/>
            <a:rect r="r" b="b" t="t" l="l"/>
            <a:pathLst>
              <a:path h="1891730" w="5825328">
                <a:moveTo>
                  <a:pt x="0" y="0"/>
                </a:moveTo>
                <a:lnTo>
                  <a:pt x="5825328" y="0"/>
                </a:lnTo>
                <a:lnTo>
                  <a:pt x="5825328" y="1891731"/>
                </a:lnTo>
                <a:lnTo>
                  <a:pt x="0" y="1891731"/>
                </a:lnTo>
                <a:lnTo>
                  <a:pt x="0" y="0"/>
                </a:lnTo>
                <a:close/>
              </a:path>
            </a:pathLst>
          </a:custGeom>
          <a:blipFill>
            <a:blip r:embed="rId2"/>
            <a:stretch>
              <a:fillRect l="0" t="0" r="0" b="0"/>
            </a:stretch>
          </a:blipFill>
        </p:spPr>
      </p:sp>
      <p:sp>
        <p:nvSpPr>
          <p:cNvPr name="Freeform 12" id="12"/>
          <p:cNvSpPr/>
          <p:nvPr/>
        </p:nvSpPr>
        <p:spPr>
          <a:xfrm flipH="false" flipV="false" rot="0">
            <a:off x="13613609" y="4312728"/>
            <a:ext cx="3287990" cy="4945572"/>
          </a:xfrm>
          <a:custGeom>
            <a:avLst/>
            <a:gdLst/>
            <a:ahLst/>
            <a:cxnLst/>
            <a:rect r="r" b="b" t="t" l="l"/>
            <a:pathLst>
              <a:path h="4945572" w="3287990">
                <a:moveTo>
                  <a:pt x="0" y="0"/>
                </a:moveTo>
                <a:lnTo>
                  <a:pt x="3287990" y="0"/>
                </a:lnTo>
                <a:lnTo>
                  <a:pt x="3287990" y="4945572"/>
                </a:lnTo>
                <a:lnTo>
                  <a:pt x="0" y="4945572"/>
                </a:lnTo>
                <a:lnTo>
                  <a:pt x="0" y="0"/>
                </a:lnTo>
                <a:close/>
              </a:path>
            </a:pathLst>
          </a:custGeom>
          <a:blipFill>
            <a:blip r:embed="rId3"/>
            <a:stretch>
              <a:fillRect l="0" t="0" r="0" b="0"/>
            </a:stretch>
          </a:blipFill>
        </p:spPr>
      </p:sp>
      <p:grpSp>
        <p:nvGrpSpPr>
          <p:cNvPr name="Group 13" id="13"/>
          <p:cNvGrpSpPr/>
          <p:nvPr/>
        </p:nvGrpSpPr>
        <p:grpSpPr>
          <a:xfrm rot="0">
            <a:off x="0" y="663665"/>
            <a:ext cx="7550544" cy="1708593"/>
            <a:chOff x="0" y="0"/>
            <a:chExt cx="10067392" cy="2278123"/>
          </a:xfrm>
        </p:grpSpPr>
        <p:sp>
          <p:nvSpPr>
            <p:cNvPr name="TextBox 14" id="14"/>
            <p:cNvSpPr txBox="true"/>
            <p:nvPr/>
          </p:nvSpPr>
          <p:spPr>
            <a:xfrm rot="0">
              <a:off x="0" y="-200025"/>
              <a:ext cx="10067392" cy="1585738"/>
            </a:xfrm>
            <a:prstGeom prst="rect">
              <a:avLst/>
            </a:prstGeom>
          </p:spPr>
          <p:txBody>
            <a:bodyPr anchor="t" rtlCol="false" tIns="0" lIns="0" bIns="0" rIns="0">
              <a:spAutoFit/>
            </a:bodyPr>
            <a:lstStyle/>
            <a:p>
              <a:pPr algn="ctr">
                <a:lnSpc>
                  <a:spcPts val="9587"/>
                </a:lnSpc>
              </a:pPr>
              <a:r>
                <a:rPr lang="en-US" sz="6847">
                  <a:solidFill>
                    <a:srgbClr val="08ACB1"/>
                  </a:solidFill>
                  <a:latin typeface="Poppins Ultra-Bold"/>
                </a:rPr>
                <a:t>LANGKAH</a:t>
              </a:r>
            </a:p>
          </p:txBody>
        </p:sp>
        <p:sp>
          <p:nvSpPr>
            <p:cNvPr name="TextBox 15" id="15"/>
            <p:cNvSpPr txBox="true"/>
            <p:nvPr/>
          </p:nvSpPr>
          <p:spPr>
            <a:xfrm rot="0">
              <a:off x="982926" y="692385"/>
              <a:ext cx="8101539" cy="1585738"/>
            </a:xfrm>
            <a:prstGeom prst="rect">
              <a:avLst/>
            </a:prstGeom>
          </p:spPr>
          <p:txBody>
            <a:bodyPr anchor="t" rtlCol="false" tIns="0" lIns="0" bIns="0" rIns="0">
              <a:spAutoFit/>
            </a:bodyPr>
            <a:lstStyle/>
            <a:p>
              <a:pPr algn="ctr">
                <a:lnSpc>
                  <a:spcPts val="9587"/>
                </a:lnSpc>
              </a:pPr>
              <a:r>
                <a:rPr lang="en-US" sz="6847">
                  <a:solidFill>
                    <a:srgbClr val="FFFFFF"/>
                  </a:solidFill>
                  <a:latin typeface="Poppins Ultra-Bold"/>
                </a:rPr>
                <a:t>PENGERJAAN</a:t>
              </a:r>
            </a:p>
          </p:txBody>
        </p:sp>
      </p:grpSp>
      <p:grpSp>
        <p:nvGrpSpPr>
          <p:cNvPr name="Group 16" id="16"/>
          <p:cNvGrpSpPr/>
          <p:nvPr/>
        </p:nvGrpSpPr>
        <p:grpSpPr>
          <a:xfrm rot="0">
            <a:off x="10618592" y="2372258"/>
            <a:ext cx="8637251" cy="1619830"/>
            <a:chOff x="0" y="0"/>
            <a:chExt cx="11516335" cy="2159773"/>
          </a:xfrm>
        </p:grpSpPr>
        <p:sp>
          <p:nvSpPr>
            <p:cNvPr name="TextBox 17" id="17"/>
            <p:cNvSpPr txBox="true"/>
            <p:nvPr/>
          </p:nvSpPr>
          <p:spPr>
            <a:xfrm rot="0">
              <a:off x="3815667" y="-266700"/>
              <a:ext cx="5543907" cy="2104913"/>
            </a:xfrm>
            <a:prstGeom prst="rect">
              <a:avLst/>
            </a:prstGeom>
          </p:spPr>
          <p:txBody>
            <a:bodyPr anchor="t" rtlCol="false" tIns="0" lIns="0" bIns="0" rIns="0">
              <a:spAutoFit/>
            </a:bodyPr>
            <a:lstStyle/>
            <a:p>
              <a:pPr algn="ctr">
                <a:lnSpc>
                  <a:spcPts val="12717"/>
                </a:lnSpc>
              </a:pPr>
              <a:r>
                <a:rPr lang="en-US" sz="9084">
                  <a:solidFill>
                    <a:srgbClr val="08ACB1"/>
                  </a:solidFill>
                  <a:latin typeface="Poppins Ultra-Bold"/>
                </a:rPr>
                <a:t>CROSS</a:t>
              </a:r>
            </a:p>
          </p:txBody>
        </p:sp>
        <p:sp>
          <p:nvSpPr>
            <p:cNvPr name="TextBox 18" id="18"/>
            <p:cNvSpPr txBox="true"/>
            <p:nvPr/>
          </p:nvSpPr>
          <p:spPr>
            <a:xfrm rot="0">
              <a:off x="0" y="1005131"/>
              <a:ext cx="11516335" cy="1154642"/>
            </a:xfrm>
            <a:prstGeom prst="rect">
              <a:avLst/>
            </a:prstGeom>
          </p:spPr>
          <p:txBody>
            <a:bodyPr anchor="t" rtlCol="false" tIns="0" lIns="0" bIns="0" rIns="0">
              <a:spAutoFit/>
            </a:bodyPr>
            <a:lstStyle/>
            <a:p>
              <a:pPr algn="ctr">
                <a:lnSpc>
                  <a:spcPts val="7000"/>
                </a:lnSpc>
              </a:pPr>
              <a:r>
                <a:rPr lang="en-US" sz="5000">
                  <a:solidFill>
                    <a:srgbClr val="FFFFFF"/>
                  </a:solidFill>
                  <a:latin typeface="Poppins Ultra-Bold"/>
                </a:rPr>
                <a:t>VALIDATION</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D1F3B">
                <a:alpha val="100000"/>
              </a:srgbClr>
            </a:gs>
            <a:gs pos="100000">
              <a:srgbClr val="33397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10800000">
            <a:off x="-1811207" y="569869"/>
            <a:ext cx="7564387" cy="1896186"/>
            <a:chOff x="0" y="0"/>
            <a:chExt cx="1992266" cy="499407"/>
          </a:xfrm>
        </p:grpSpPr>
        <p:sp>
          <p:nvSpPr>
            <p:cNvPr name="Freeform 3" id="3"/>
            <p:cNvSpPr/>
            <p:nvPr/>
          </p:nvSpPr>
          <p:spPr>
            <a:xfrm flipH="false" flipV="false" rot="0">
              <a:off x="0" y="0"/>
              <a:ext cx="1992266" cy="499407"/>
            </a:xfrm>
            <a:custGeom>
              <a:avLst/>
              <a:gdLst/>
              <a:ahLst/>
              <a:cxnLst/>
              <a:rect r="r" b="b" t="t" l="l"/>
              <a:pathLst>
                <a:path h="499407" w="1992266">
                  <a:moveTo>
                    <a:pt x="0" y="0"/>
                  </a:moveTo>
                  <a:lnTo>
                    <a:pt x="1992266" y="0"/>
                  </a:lnTo>
                  <a:lnTo>
                    <a:pt x="1992266" y="499407"/>
                  </a:lnTo>
                  <a:lnTo>
                    <a:pt x="0" y="499407"/>
                  </a:lnTo>
                  <a:close/>
                </a:path>
              </a:pathLst>
            </a:custGeom>
            <a:gradFill rotWithShape="true">
              <a:gsLst>
                <a:gs pos="0">
                  <a:srgbClr val="FFFFFF">
                    <a:alpha val="0"/>
                  </a:srgbClr>
                </a:gs>
                <a:gs pos="100000">
                  <a:srgbClr val="08ACB1">
                    <a:alpha val="100000"/>
                  </a:srgbClr>
                </a:gs>
              </a:gsLst>
              <a:lin ang="0"/>
            </a:gradFill>
          </p:spPr>
        </p:sp>
        <p:sp>
          <p:nvSpPr>
            <p:cNvPr name="TextBox 4" id="4"/>
            <p:cNvSpPr txBox="true"/>
            <p:nvPr/>
          </p:nvSpPr>
          <p:spPr>
            <a:xfrm>
              <a:off x="0" y="-57150"/>
              <a:ext cx="1992266" cy="55655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225047" y="-6842389"/>
            <a:ext cx="11919926" cy="14155918"/>
            <a:chOff x="0" y="0"/>
            <a:chExt cx="812800" cy="965269"/>
          </a:xfrm>
        </p:grpSpPr>
        <p:sp>
          <p:nvSpPr>
            <p:cNvPr name="Freeform 6" id="6"/>
            <p:cNvSpPr/>
            <p:nvPr/>
          </p:nvSpPr>
          <p:spPr>
            <a:xfrm flipH="false" flipV="false" rot="0">
              <a:off x="17659" y="30218"/>
              <a:ext cx="777481" cy="904832"/>
            </a:xfrm>
            <a:custGeom>
              <a:avLst/>
              <a:gdLst/>
              <a:ahLst/>
              <a:cxnLst/>
              <a:rect r="r" b="b" t="t" l="l"/>
              <a:pathLst>
                <a:path h="904832" w="777481">
                  <a:moveTo>
                    <a:pt x="430576" y="19464"/>
                  </a:moveTo>
                  <a:lnTo>
                    <a:pt x="753307" y="402734"/>
                  </a:lnTo>
                  <a:cubicBezTo>
                    <a:pt x="777482" y="431444"/>
                    <a:pt x="777482" y="473388"/>
                    <a:pt x="753307" y="502098"/>
                  </a:cubicBezTo>
                  <a:lnTo>
                    <a:pt x="430576" y="885369"/>
                  </a:lnTo>
                  <a:cubicBezTo>
                    <a:pt x="420184" y="897709"/>
                    <a:pt x="404874" y="904832"/>
                    <a:pt x="388741" y="904832"/>
                  </a:cubicBezTo>
                  <a:cubicBezTo>
                    <a:pt x="372608" y="904832"/>
                    <a:pt x="357298" y="897709"/>
                    <a:pt x="346907" y="885369"/>
                  </a:cubicBezTo>
                  <a:lnTo>
                    <a:pt x="24175" y="502098"/>
                  </a:lnTo>
                  <a:cubicBezTo>
                    <a:pt x="0" y="473388"/>
                    <a:pt x="0" y="431444"/>
                    <a:pt x="24175" y="402734"/>
                  </a:cubicBezTo>
                  <a:lnTo>
                    <a:pt x="346907" y="19464"/>
                  </a:lnTo>
                  <a:cubicBezTo>
                    <a:pt x="357298" y="7123"/>
                    <a:pt x="372608" y="0"/>
                    <a:pt x="388741" y="0"/>
                  </a:cubicBezTo>
                  <a:cubicBezTo>
                    <a:pt x="404874" y="0"/>
                    <a:pt x="420184" y="7123"/>
                    <a:pt x="430576" y="19464"/>
                  </a:cubicBezTo>
                  <a:close/>
                </a:path>
              </a:pathLst>
            </a:custGeom>
            <a:gradFill rotWithShape="true">
              <a:gsLst>
                <a:gs pos="0">
                  <a:srgbClr val="00D8BE">
                    <a:alpha val="100000"/>
                  </a:srgbClr>
                </a:gs>
                <a:gs pos="100000">
                  <a:srgbClr val="2D2E62">
                    <a:alpha val="100000"/>
                  </a:srgbClr>
                </a:gs>
              </a:gsLst>
              <a:lin ang="2700000"/>
            </a:gradFill>
          </p:spPr>
        </p:sp>
        <p:sp>
          <p:nvSpPr>
            <p:cNvPr name="TextBox 7" id="7"/>
            <p:cNvSpPr txBox="true"/>
            <p:nvPr/>
          </p:nvSpPr>
          <p:spPr>
            <a:xfrm>
              <a:off x="139700" y="108756"/>
              <a:ext cx="533400" cy="690608"/>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7878000">
            <a:off x="15810878" y="1703341"/>
            <a:ext cx="4286404" cy="837298"/>
            <a:chOff x="0" y="0"/>
            <a:chExt cx="1128929" cy="220523"/>
          </a:xfrm>
        </p:grpSpPr>
        <p:sp>
          <p:nvSpPr>
            <p:cNvPr name="Freeform 9" id="9"/>
            <p:cNvSpPr/>
            <p:nvPr/>
          </p:nvSpPr>
          <p:spPr>
            <a:xfrm flipH="false" flipV="false" rot="0">
              <a:off x="0" y="0"/>
              <a:ext cx="1128929" cy="220523"/>
            </a:xfrm>
            <a:custGeom>
              <a:avLst/>
              <a:gdLst/>
              <a:ahLst/>
              <a:cxnLst/>
              <a:rect r="r" b="b" t="t" l="l"/>
              <a:pathLst>
                <a:path h="220523" w="1128929">
                  <a:moveTo>
                    <a:pt x="0" y="0"/>
                  </a:moveTo>
                  <a:lnTo>
                    <a:pt x="1128929" y="0"/>
                  </a:lnTo>
                  <a:lnTo>
                    <a:pt x="1128929" y="220523"/>
                  </a:lnTo>
                  <a:lnTo>
                    <a:pt x="0" y="220523"/>
                  </a:lnTo>
                  <a:close/>
                </a:path>
              </a:pathLst>
            </a:custGeom>
            <a:gradFill rotWithShape="true">
              <a:gsLst>
                <a:gs pos="0">
                  <a:srgbClr val="08ACB1">
                    <a:alpha val="100000"/>
                  </a:srgbClr>
                </a:gs>
                <a:gs pos="100000">
                  <a:srgbClr val="FFFFFF">
                    <a:alpha val="0"/>
                  </a:srgbClr>
                </a:gs>
              </a:gsLst>
              <a:lin ang="0"/>
            </a:gradFill>
          </p:spPr>
        </p:sp>
        <p:sp>
          <p:nvSpPr>
            <p:cNvPr name="TextBox 10" id="10"/>
            <p:cNvSpPr txBox="true"/>
            <p:nvPr/>
          </p:nvSpPr>
          <p:spPr>
            <a:xfrm>
              <a:off x="0" y="-57150"/>
              <a:ext cx="1128929" cy="277673"/>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0618592" y="4228893"/>
            <a:ext cx="6378878" cy="4675983"/>
          </a:xfrm>
          <a:custGeom>
            <a:avLst/>
            <a:gdLst/>
            <a:ahLst/>
            <a:cxnLst/>
            <a:rect r="r" b="b" t="t" l="l"/>
            <a:pathLst>
              <a:path h="4675983" w="6378878">
                <a:moveTo>
                  <a:pt x="0" y="0"/>
                </a:moveTo>
                <a:lnTo>
                  <a:pt x="6378878" y="0"/>
                </a:lnTo>
                <a:lnTo>
                  <a:pt x="6378878" y="4675983"/>
                </a:lnTo>
                <a:lnTo>
                  <a:pt x="0" y="4675983"/>
                </a:lnTo>
                <a:lnTo>
                  <a:pt x="0" y="0"/>
                </a:lnTo>
                <a:close/>
              </a:path>
            </a:pathLst>
          </a:custGeom>
          <a:blipFill>
            <a:blip r:embed="rId2"/>
            <a:stretch>
              <a:fillRect l="0" t="0" r="0" b="0"/>
            </a:stretch>
          </a:blipFill>
        </p:spPr>
      </p:sp>
      <p:sp>
        <p:nvSpPr>
          <p:cNvPr name="Freeform 12" id="12"/>
          <p:cNvSpPr/>
          <p:nvPr/>
        </p:nvSpPr>
        <p:spPr>
          <a:xfrm flipH="false" flipV="false" rot="0">
            <a:off x="858839" y="5143500"/>
            <a:ext cx="6811657" cy="3165770"/>
          </a:xfrm>
          <a:custGeom>
            <a:avLst/>
            <a:gdLst/>
            <a:ahLst/>
            <a:cxnLst/>
            <a:rect r="r" b="b" t="t" l="l"/>
            <a:pathLst>
              <a:path h="3165770" w="6811657">
                <a:moveTo>
                  <a:pt x="0" y="0"/>
                </a:moveTo>
                <a:lnTo>
                  <a:pt x="6811658" y="0"/>
                </a:lnTo>
                <a:lnTo>
                  <a:pt x="6811658" y="3165770"/>
                </a:lnTo>
                <a:lnTo>
                  <a:pt x="0" y="3165770"/>
                </a:lnTo>
                <a:lnTo>
                  <a:pt x="0" y="0"/>
                </a:lnTo>
                <a:close/>
              </a:path>
            </a:pathLst>
          </a:custGeom>
          <a:blipFill>
            <a:blip r:embed="rId3"/>
            <a:stretch>
              <a:fillRect l="0" t="0" r="0" b="0"/>
            </a:stretch>
          </a:blipFill>
        </p:spPr>
      </p:sp>
      <p:grpSp>
        <p:nvGrpSpPr>
          <p:cNvPr name="Group 13" id="13"/>
          <p:cNvGrpSpPr/>
          <p:nvPr/>
        </p:nvGrpSpPr>
        <p:grpSpPr>
          <a:xfrm rot="0">
            <a:off x="0" y="663665"/>
            <a:ext cx="7550544" cy="1708593"/>
            <a:chOff x="0" y="0"/>
            <a:chExt cx="10067392" cy="2278123"/>
          </a:xfrm>
        </p:grpSpPr>
        <p:sp>
          <p:nvSpPr>
            <p:cNvPr name="TextBox 14" id="14"/>
            <p:cNvSpPr txBox="true"/>
            <p:nvPr/>
          </p:nvSpPr>
          <p:spPr>
            <a:xfrm rot="0">
              <a:off x="0" y="-200025"/>
              <a:ext cx="10067392" cy="1585738"/>
            </a:xfrm>
            <a:prstGeom prst="rect">
              <a:avLst/>
            </a:prstGeom>
          </p:spPr>
          <p:txBody>
            <a:bodyPr anchor="t" rtlCol="false" tIns="0" lIns="0" bIns="0" rIns="0">
              <a:spAutoFit/>
            </a:bodyPr>
            <a:lstStyle/>
            <a:p>
              <a:pPr algn="ctr">
                <a:lnSpc>
                  <a:spcPts val="9587"/>
                </a:lnSpc>
              </a:pPr>
              <a:r>
                <a:rPr lang="en-US" sz="6847">
                  <a:solidFill>
                    <a:srgbClr val="08ACB1"/>
                  </a:solidFill>
                  <a:latin typeface="Poppins Ultra-Bold"/>
                </a:rPr>
                <a:t>LANGKAH</a:t>
              </a:r>
            </a:p>
          </p:txBody>
        </p:sp>
        <p:sp>
          <p:nvSpPr>
            <p:cNvPr name="TextBox 15" id="15"/>
            <p:cNvSpPr txBox="true"/>
            <p:nvPr/>
          </p:nvSpPr>
          <p:spPr>
            <a:xfrm rot="0">
              <a:off x="982926" y="692385"/>
              <a:ext cx="8101539" cy="1585738"/>
            </a:xfrm>
            <a:prstGeom prst="rect">
              <a:avLst/>
            </a:prstGeom>
          </p:spPr>
          <p:txBody>
            <a:bodyPr anchor="t" rtlCol="false" tIns="0" lIns="0" bIns="0" rIns="0">
              <a:spAutoFit/>
            </a:bodyPr>
            <a:lstStyle/>
            <a:p>
              <a:pPr algn="ctr">
                <a:lnSpc>
                  <a:spcPts val="9587"/>
                </a:lnSpc>
              </a:pPr>
              <a:r>
                <a:rPr lang="en-US" sz="6847">
                  <a:solidFill>
                    <a:srgbClr val="FFFFFF"/>
                  </a:solidFill>
                  <a:latin typeface="Poppins Ultra-Bold"/>
                </a:rPr>
                <a:t>PENGERJAAN</a:t>
              </a:r>
            </a:p>
          </p:txBody>
        </p:sp>
      </p:grpSp>
      <p:sp>
        <p:nvSpPr>
          <p:cNvPr name="TextBox 16" id="16"/>
          <p:cNvSpPr txBox="true"/>
          <p:nvPr/>
        </p:nvSpPr>
        <p:spPr>
          <a:xfrm rot="0">
            <a:off x="13480342" y="2105558"/>
            <a:ext cx="4157930" cy="1645360"/>
          </a:xfrm>
          <a:prstGeom prst="rect">
            <a:avLst/>
          </a:prstGeom>
        </p:spPr>
        <p:txBody>
          <a:bodyPr anchor="t" rtlCol="false" tIns="0" lIns="0" bIns="0" rIns="0">
            <a:spAutoFit/>
          </a:bodyPr>
          <a:lstStyle/>
          <a:p>
            <a:pPr algn="ctr">
              <a:lnSpc>
                <a:spcPts val="12717"/>
              </a:lnSpc>
            </a:pPr>
            <a:r>
              <a:rPr lang="en-US" sz="9084">
                <a:solidFill>
                  <a:srgbClr val="08ACB1"/>
                </a:solidFill>
                <a:latin typeface="Poppins Ultra-Bold"/>
              </a:rPr>
              <a:t>MODEL</a:t>
            </a:r>
          </a:p>
        </p:txBody>
      </p:sp>
      <p:sp>
        <p:nvSpPr>
          <p:cNvPr name="TextBox 17" id="17"/>
          <p:cNvSpPr txBox="true"/>
          <p:nvPr/>
        </p:nvSpPr>
        <p:spPr>
          <a:xfrm rot="0">
            <a:off x="10618592" y="3090388"/>
            <a:ext cx="8637251" cy="901700"/>
          </a:xfrm>
          <a:prstGeom prst="rect">
            <a:avLst/>
          </a:prstGeom>
        </p:spPr>
        <p:txBody>
          <a:bodyPr anchor="t" rtlCol="false" tIns="0" lIns="0" bIns="0" rIns="0">
            <a:spAutoFit/>
          </a:bodyPr>
          <a:lstStyle/>
          <a:p>
            <a:pPr algn="ctr">
              <a:lnSpc>
                <a:spcPts val="7000"/>
              </a:lnSpc>
            </a:pPr>
            <a:r>
              <a:rPr lang="en-US" sz="5000">
                <a:solidFill>
                  <a:srgbClr val="FFFFFF"/>
                </a:solidFill>
                <a:latin typeface="Poppins Ultra-Bold"/>
              </a:rPr>
              <a:t>DEFINITION</a:t>
            </a:r>
          </a:p>
        </p:txBody>
      </p:sp>
      <p:sp>
        <p:nvSpPr>
          <p:cNvPr name="TextBox 18" id="18"/>
          <p:cNvSpPr txBox="true"/>
          <p:nvPr/>
        </p:nvSpPr>
        <p:spPr>
          <a:xfrm rot="0">
            <a:off x="-53958" y="8166395"/>
            <a:ext cx="8637251" cy="901700"/>
          </a:xfrm>
          <a:prstGeom prst="rect">
            <a:avLst/>
          </a:prstGeom>
        </p:spPr>
        <p:txBody>
          <a:bodyPr anchor="t" rtlCol="false" tIns="0" lIns="0" bIns="0" rIns="0">
            <a:spAutoFit/>
          </a:bodyPr>
          <a:lstStyle/>
          <a:p>
            <a:pPr algn="ctr">
              <a:lnSpc>
                <a:spcPts val="7000"/>
              </a:lnSpc>
            </a:pPr>
            <a:r>
              <a:rPr lang="en-US" sz="5000">
                <a:solidFill>
                  <a:srgbClr val="FFFFFF"/>
                </a:solidFill>
                <a:latin typeface="Poppins Ultra-Bold"/>
              </a:rPr>
              <a:t>NN</a:t>
            </a:r>
          </a:p>
        </p:txBody>
      </p:sp>
      <p:sp>
        <p:nvSpPr>
          <p:cNvPr name="TextBox 19" id="19"/>
          <p:cNvSpPr txBox="true"/>
          <p:nvPr/>
        </p:nvSpPr>
        <p:spPr>
          <a:xfrm rot="0">
            <a:off x="9993575" y="8864448"/>
            <a:ext cx="8637251" cy="901700"/>
          </a:xfrm>
          <a:prstGeom prst="rect">
            <a:avLst/>
          </a:prstGeom>
        </p:spPr>
        <p:txBody>
          <a:bodyPr anchor="t" rtlCol="false" tIns="0" lIns="0" bIns="0" rIns="0">
            <a:spAutoFit/>
          </a:bodyPr>
          <a:lstStyle/>
          <a:p>
            <a:pPr algn="ctr">
              <a:lnSpc>
                <a:spcPts val="7000"/>
              </a:lnSpc>
            </a:pPr>
            <a:r>
              <a:rPr lang="en-US" sz="5000">
                <a:solidFill>
                  <a:srgbClr val="FFFFFF"/>
                </a:solidFill>
                <a:latin typeface="Poppins Ultra-Bold"/>
              </a:rPr>
              <a:t>LSTM</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D1F3B">
                <a:alpha val="100000"/>
              </a:srgbClr>
            </a:gs>
            <a:gs pos="100000">
              <a:srgbClr val="333979">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288778" y="3785953"/>
            <a:ext cx="8115300" cy="1887830"/>
          </a:xfrm>
          <a:prstGeom prst="rect">
            <a:avLst/>
          </a:prstGeom>
        </p:spPr>
        <p:txBody>
          <a:bodyPr anchor="t" rtlCol="false" tIns="0" lIns="0" bIns="0" rIns="0">
            <a:spAutoFit/>
          </a:bodyPr>
          <a:lstStyle/>
          <a:p>
            <a:pPr>
              <a:lnSpc>
                <a:spcPts val="14653"/>
              </a:lnSpc>
            </a:pPr>
            <a:r>
              <a:rPr lang="en-US" sz="10466">
                <a:solidFill>
                  <a:srgbClr val="08ACB1"/>
                </a:solidFill>
                <a:latin typeface="Poppins Ultra-Bold"/>
              </a:rPr>
              <a:t>HASIL</a:t>
            </a:r>
          </a:p>
        </p:txBody>
      </p:sp>
      <p:grpSp>
        <p:nvGrpSpPr>
          <p:cNvPr name="Group 3" id="3"/>
          <p:cNvGrpSpPr/>
          <p:nvPr/>
        </p:nvGrpSpPr>
        <p:grpSpPr>
          <a:xfrm rot="-10800000">
            <a:off x="2170701" y="3422500"/>
            <a:ext cx="21918931" cy="3520543"/>
            <a:chOff x="0" y="0"/>
            <a:chExt cx="5772887" cy="927221"/>
          </a:xfrm>
        </p:grpSpPr>
        <p:sp>
          <p:nvSpPr>
            <p:cNvPr name="Freeform 4" id="4"/>
            <p:cNvSpPr/>
            <p:nvPr/>
          </p:nvSpPr>
          <p:spPr>
            <a:xfrm flipH="false" flipV="false" rot="0">
              <a:off x="0" y="0"/>
              <a:ext cx="5772887" cy="927221"/>
            </a:xfrm>
            <a:custGeom>
              <a:avLst/>
              <a:gdLst/>
              <a:ahLst/>
              <a:cxnLst/>
              <a:rect r="r" b="b" t="t" l="l"/>
              <a:pathLst>
                <a:path h="927221" w="5772887">
                  <a:moveTo>
                    <a:pt x="0" y="0"/>
                  </a:moveTo>
                  <a:lnTo>
                    <a:pt x="5772887" y="0"/>
                  </a:lnTo>
                  <a:lnTo>
                    <a:pt x="5772887" y="927221"/>
                  </a:lnTo>
                  <a:lnTo>
                    <a:pt x="0" y="927221"/>
                  </a:lnTo>
                  <a:close/>
                </a:path>
              </a:pathLst>
            </a:custGeom>
            <a:gradFill rotWithShape="true">
              <a:gsLst>
                <a:gs pos="0">
                  <a:srgbClr val="08ACB1">
                    <a:alpha val="100000"/>
                  </a:srgbClr>
                </a:gs>
                <a:gs pos="100000">
                  <a:srgbClr val="FFFFFF">
                    <a:alpha val="0"/>
                  </a:srgbClr>
                </a:gs>
              </a:gsLst>
              <a:lin ang="0"/>
            </a:gradFill>
          </p:spPr>
        </p:sp>
        <p:sp>
          <p:nvSpPr>
            <p:cNvPr name="TextBox 5" id="5"/>
            <p:cNvSpPr txBox="true"/>
            <p:nvPr/>
          </p:nvSpPr>
          <p:spPr>
            <a:xfrm>
              <a:off x="0" y="-57150"/>
              <a:ext cx="5772887" cy="984371"/>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288778" y="4942991"/>
            <a:ext cx="8785406" cy="1887830"/>
          </a:xfrm>
          <a:prstGeom prst="rect">
            <a:avLst/>
          </a:prstGeom>
        </p:spPr>
        <p:txBody>
          <a:bodyPr anchor="t" rtlCol="false" tIns="0" lIns="0" bIns="0" rIns="0">
            <a:spAutoFit/>
          </a:bodyPr>
          <a:lstStyle/>
          <a:p>
            <a:pPr>
              <a:lnSpc>
                <a:spcPts val="14653"/>
              </a:lnSpc>
            </a:pPr>
            <a:r>
              <a:rPr lang="en-US" sz="10466">
                <a:solidFill>
                  <a:srgbClr val="FFFFFF"/>
                </a:solidFill>
                <a:latin typeface="Poppins Ultra-Bold"/>
              </a:rPr>
              <a:t>KESIMPULAN</a:t>
            </a:r>
          </a:p>
        </p:txBody>
      </p:sp>
      <p:sp>
        <p:nvSpPr>
          <p:cNvPr name="AutoShape 7" id="7"/>
          <p:cNvSpPr/>
          <p:nvPr/>
        </p:nvSpPr>
        <p:spPr>
          <a:xfrm>
            <a:off x="11781452" y="1473200"/>
            <a:ext cx="9795492" cy="0"/>
          </a:xfrm>
          <a:prstGeom prst="line">
            <a:avLst/>
          </a:prstGeom>
          <a:ln cap="flat" w="57150">
            <a:solidFill>
              <a:srgbClr val="FFFFFF"/>
            </a:solidFill>
            <a:prstDash val="solid"/>
            <a:headEnd type="oval" len="lg" w="lg"/>
            <a:tailEnd type="none" len="sm" w="sm"/>
          </a:ln>
        </p:spPr>
      </p:sp>
      <p:grpSp>
        <p:nvGrpSpPr>
          <p:cNvPr name="Group 8" id="8"/>
          <p:cNvGrpSpPr/>
          <p:nvPr/>
        </p:nvGrpSpPr>
        <p:grpSpPr>
          <a:xfrm rot="0">
            <a:off x="-5891095" y="9984888"/>
            <a:ext cx="12705428" cy="1307213"/>
            <a:chOff x="0" y="0"/>
            <a:chExt cx="3346286" cy="344286"/>
          </a:xfrm>
        </p:grpSpPr>
        <p:sp>
          <p:nvSpPr>
            <p:cNvPr name="Freeform 9" id="9"/>
            <p:cNvSpPr/>
            <p:nvPr/>
          </p:nvSpPr>
          <p:spPr>
            <a:xfrm flipH="false" flipV="false" rot="0">
              <a:off x="0" y="0"/>
              <a:ext cx="3346286" cy="344286"/>
            </a:xfrm>
            <a:custGeom>
              <a:avLst/>
              <a:gdLst/>
              <a:ahLst/>
              <a:cxnLst/>
              <a:rect r="r" b="b" t="t" l="l"/>
              <a:pathLst>
                <a:path h="344286" w="3346286">
                  <a:moveTo>
                    <a:pt x="0" y="0"/>
                  </a:moveTo>
                  <a:lnTo>
                    <a:pt x="3346286" y="0"/>
                  </a:lnTo>
                  <a:lnTo>
                    <a:pt x="3346286" y="344286"/>
                  </a:lnTo>
                  <a:lnTo>
                    <a:pt x="0" y="344286"/>
                  </a:lnTo>
                  <a:close/>
                </a:path>
              </a:pathLst>
            </a:custGeom>
            <a:gradFill rotWithShape="true">
              <a:gsLst>
                <a:gs pos="0">
                  <a:srgbClr val="08ACB1">
                    <a:alpha val="100000"/>
                  </a:srgbClr>
                </a:gs>
                <a:gs pos="100000">
                  <a:srgbClr val="FFFFFF">
                    <a:alpha val="0"/>
                  </a:srgbClr>
                </a:gs>
              </a:gsLst>
              <a:lin ang="0"/>
            </a:gradFill>
          </p:spPr>
        </p:sp>
        <p:sp>
          <p:nvSpPr>
            <p:cNvPr name="TextBox 10" id="10"/>
            <p:cNvSpPr txBox="true"/>
            <p:nvPr/>
          </p:nvSpPr>
          <p:spPr>
            <a:xfrm>
              <a:off x="0" y="-57150"/>
              <a:ext cx="3346286" cy="401436"/>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4792200" y="3820682"/>
            <a:ext cx="2801486" cy="2724180"/>
          </a:xfrm>
          <a:custGeom>
            <a:avLst/>
            <a:gdLst/>
            <a:ahLst/>
            <a:cxnLst/>
            <a:rect r="r" b="b" t="t" l="l"/>
            <a:pathLst>
              <a:path h="2724180" w="2801486">
                <a:moveTo>
                  <a:pt x="0" y="0"/>
                </a:moveTo>
                <a:lnTo>
                  <a:pt x="2801486" y="0"/>
                </a:lnTo>
                <a:lnTo>
                  <a:pt x="2801486" y="2724180"/>
                </a:lnTo>
                <a:lnTo>
                  <a:pt x="0" y="2724180"/>
                </a:lnTo>
                <a:lnTo>
                  <a:pt x="0" y="0"/>
                </a:lnTo>
                <a:close/>
              </a:path>
            </a:pathLst>
          </a:custGeom>
          <a:blipFill>
            <a:blip r:embed="rId2"/>
            <a:stretch>
              <a:fillRect l="0" t="-7816" r="0" b="-16039"/>
            </a:stretch>
          </a:blipFill>
        </p:spPr>
      </p:sp>
      <p:sp>
        <p:nvSpPr>
          <p:cNvPr name="TextBox 12" id="12"/>
          <p:cNvSpPr txBox="true"/>
          <p:nvPr/>
        </p:nvSpPr>
        <p:spPr>
          <a:xfrm rot="0">
            <a:off x="5198137" y="2700606"/>
            <a:ext cx="2045323" cy="3338700"/>
          </a:xfrm>
          <a:prstGeom prst="rect">
            <a:avLst/>
          </a:prstGeom>
        </p:spPr>
        <p:txBody>
          <a:bodyPr anchor="t" rtlCol="false" tIns="0" lIns="0" bIns="0" rIns="0">
            <a:spAutoFit/>
          </a:bodyPr>
          <a:lstStyle/>
          <a:p>
            <a:pPr>
              <a:lnSpc>
                <a:spcPts val="26055"/>
              </a:lnSpc>
            </a:pPr>
            <a:r>
              <a:rPr lang="en-US" sz="18610">
                <a:solidFill>
                  <a:srgbClr val="FFFFFF"/>
                </a:solidFill>
                <a:latin typeface="Poppins Ultra-Bold"/>
              </a:rPr>
              <a:t>&amp;</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D1F3B">
                <a:alpha val="100000"/>
              </a:srgbClr>
            </a:gs>
            <a:gs pos="100000">
              <a:srgbClr val="33397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10800000">
            <a:off x="-1811207" y="569869"/>
            <a:ext cx="7564387" cy="1896186"/>
            <a:chOff x="0" y="0"/>
            <a:chExt cx="1992266" cy="499407"/>
          </a:xfrm>
        </p:grpSpPr>
        <p:sp>
          <p:nvSpPr>
            <p:cNvPr name="Freeform 3" id="3"/>
            <p:cNvSpPr/>
            <p:nvPr/>
          </p:nvSpPr>
          <p:spPr>
            <a:xfrm flipH="false" flipV="false" rot="0">
              <a:off x="0" y="0"/>
              <a:ext cx="1992266" cy="499407"/>
            </a:xfrm>
            <a:custGeom>
              <a:avLst/>
              <a:gdLst/>
              <a:ahLst/>
              <a:cxnLst/>
              <a:rect r="r" b="b" t="t" l="l"/>
              <a:pathLst>
                <a:path h="499407" w="1992266">
                  <a:moveTo>
                    <a:pt x="0" y="0"/>
                  </a:moveTo>
                  <a:lnTo>
                    <a:pt x="1992266" y="0"/>
                  </a:lnTo>
                  <a:lnTo>
                    <a:pt x="1992266" y="499407"/>
                  </a:lnTo>
                  <a:lnTo>
                    <a:pt x="0" y="499407"/>
                  </a:lnTo>
                  <a:close/>
                </a:path>
              </a:pathLst>
            </a:custGeom>
            <a:gradFill rotWithShape="true">
              <a:gsLst>
                <a:gs pos="0">
                  <a:srgbClr val="FFFFFF">
                    <a:alpha val="0"/>
                  </a:srgbClr>
                </a:gs>
                <a:gs pos="100000">
                  <a:srgbClr val="08ACB1">
                    <a:alpha val="100000"/>
                  </a:srgbClr>
                </a:gs>
              </a:gsLst>
              <a:lin ang="0"/>
            </a:gradFill>
          </p:spPr>
        </p:sp>
        <p:sp>
          <p:nvSpPr>
            <p:cNvPr name="TextBox 4" id="4"/>
            <p:cNvSpPr txBox="true"/>
            <p:nvPr/>
          </p:nvSpPr>
          <p:spPr>
            <a:xfrm>
              <a:off x="0" y="-57150"/>
              <a:ext cx="1992266" cy="55655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225047" y="-6842389"/>
            <a:ext cx="11919926" cy="14155918"/>
            <a:chOff x="0" y="0"/>
            <a:chExt cx="812800" cy="965269"/>
          </a:xfrm>
        </p:grpSpPr>
        <p:sp>
          <p:nvSpPr>
            <p:cNvPr name="Freeform 6" id="6"/>
            <p:cNvSpPr/>
            <p:nvPr/>
          </p:nvSpPr>
          <p:spPr>
            <a:xfrm flipH="false" flipV="false" rot="0">
              <a:off x="17659" y="30218"/>
              <a:ext cx="777481" cy="904832"/>
            </a:xfrm>
            <a:custGeom>
              <a:avLst/>
              <a:gdLst/>
              <a:ahLst/>
              <a:cxnLst/>
              <a:rect r="r" b="b" t="t" l="l"/>
              <a:pathLst>
                <a:path h="904832" w="777481">
                  <a:moveTo>
                    <a:pt x="430576" y="19464"/>
                  </a:moveTo>
                  <a:lnTo>
                    <a:pt x="753307" y="402734"/>
                  </a:lnTo>
                  <a:cubicBezTo>
                    <a:pt x="777482" y="431444"/>
                    <a:pt x="777482" y="473388"/>
                    <a:pt x="753307" y="502098"/>
                  </a:cubicBezTo>
                  <a:lnTo>
                    <a:pt x="430576" y="885369"/>
                  </a:lnTo>
                  <a:cubicBezTo>
                    <a:pt x="420184" y="897709"/>
                    <a:pt x="404874" y="904832"/>
                    <a:pt x="388741" y="904832"/>
                  </a:cubicBezTo>
                  <a:cubicBezTo>
                    <a:pt x="372608" y="904832"/>
                    <a:pt x="357298" y="897709"/>
                    <a:pt x="346907" y="885369"/>
                  </a:cubicBezTo>
                  <a:lnTo>
                    <a:pt x="24175" y="502098"/>
                  </a:lnTo>
                  <a:cubicBezTo>
                    <a:pt x="0" y="473388"/>
                    <a:pt x="0" y="431444"/>
                    <a:pt x="24175" y="402734"/>
                  </a:cubicBezTo>
                  <a:lnTo>
                    <a:pt x="346907" y="19464"/>
                  </a:lnTo>
                  <a:cubicBezTo>
                    <a:pt x="357298" y="7123"/>
                    <a:pt x="372608" y="0"/>
                    <a:pt x="388741" y="0"/>
                  </a:cubicBezTo>
                  <a:cubicBezTo>
                    <a:pt x="404874" y="0"/>
                    <a:pt x="420184" y="7123"/>
                    <a:pt x="430576" y="19464"/>
                  </a:cubicBezTo>
                  <a:close/>
                </a:path>
              </a:pathLst>
            </a:custGeom>
            <a:gradFill rotWithShape="true">
              <a:gsLst>
                <a:gs pos="0">
                  <a:srgbClr val="00D8BE">
                    <a:alpha val="100000"/>
                  </a:srgbClr>
                </a:gs>
                <a:gs pos="100000">
                  <a:srgbClr val="2D2E62">
                    <a:alpha val="100000"/>
                  </a:srgbClr>
                </a:gs>
              </a:gsLst>
              <a:lin ang="2700000"/>
            </a:gradFill>
          </p:spPr>
        </p:sp>
        <p:sp>
          <p:nvSpPr>
            <p:cNvPr name="TextBox 7" id="7"/>
            <p:cNvSpPr txBox="true"/>
            <p:nvPr/>
          </p:nvSpPr>
          <p:spPr>
            <a:xfrm>
              <a:off x="139700" y="108756"/>
              <a:ext cx="533400" cy="690608"/>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7878000">
            <a:off x="15810878" y="1703341"/>
            <a:ext cx="4286404" cy="837298"/>
            <a:chOff x="0" y="0"/>
            <a:chExt cx="1128929" cy="220523"/>
          </a:xfrm>
        </p:grpSpPr>
        <p:sp>
          <p:nvSpPr>
            <p:cNvPr name="Freeform 9" id="9"/>
            <p:cNvSpPr/>
            <p:nvPr/>
          </p:nvSpPr>
          <p:spPr>
            <a:xfrm flipH="false" flipV="false" rot="0">
              <a:off x="0" y="0"/>
              <a:ext cx="1128929" cy="220523"/>
            </a:xfrm>
            <a:custGeom>
              <a:avLst/>
              <a:gdLst/>
              <a:ahLst/>
              <a:cxnLst/>
              <a:rect r="r" b="b" t="t" l="l"/>
              <a:pathLst>
                <a:path h="220523" w="1128929">
                  <a:moveTo>
                    <a:pt x="0" y="0"/>
                  </a:moveTo>
                  <a:lnTo>
                    <a:pt x="1128929" y="0"/>
                  </a:lnTo>
                  <a:lnTo>
                    <a:pt x="1128929" y="220523"/>
                  </a:lnTo>
                  <a:lnTo>
                    <a:pt x="0" y="220523"/>
                  </a:lnTo>
                  <a:close/>
                </a:path>
              </a:pathLst>
            </a:custGeom>
            <a:gradFill rotWithShape="true">
              <a:gsLst>
                <a:gs pos="0">
                  <a:srgbClr val="08ACB1">
                    <a:alpha val="100000"/>
                  </a:srgbClr>
                </a:gs>
                <a:gs pos="100000">
                  <a:srgbClr val="FFFFFF">
                    <a:alpha val="0"/>
                  </a:srgbClr>
                </a:gs>
              </a:gsLst>
              <a:lin ang="0"/>
            </a:gradFill>
          </p:spPr>
        </p:sp>
        <p:sp>
          <p:nvSpPr>
            <p:cNvPr name="TextBox 10" id="10"/>
            <p:cNvSpPr txBox="true"/>
            <p:nvPr/>
          </p:nvSpPr>
          <p:spPr>
            <a:xfrm>
              <a:off x="0" y="-57150"/>
              <a:ext cx="1128929" cy="27767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903488" y="2838794"/>
            <a:ext cx="12430318" cy="5779761"/>
            <a:chOff x="0" y="0"/>
            <a:chExt cx="3273829" cy="1522242"/>
          </a:xfrm>
        </p:grpSpPr>
        <p:sp>
          <p:nvSpPr>
            <p:cNvPr name="Freeform 12" id="12"/>
            <p:cNvSpPr/>
            <p:nvPr/>
          </p:nvSpPr>
          <p:spPr>
            <a:xfrm flipH="false" flipV="false" rot="0">
              <a:off x="0" y="0"/>
              <a:ext cx="3273829" cy="1522242"/>
            </a:xfrm>
            <a:custGeom>
              <a:avLst/>
              <a:gdLst/>
              <a:ahLst/>
              <a:cxnLst/>
              <a:rect r="r" b="b" t="t" l="l"/>
              <a:pathLst>
                <a:path h="1522242" w="3273829">
                  <a:moveTo>
                    <a:pt x="0" y="0"/>
                  </a:moveTo>
                  <a:lnTo>
                    <a:pt x="3273829" y="0"/>
                  </a:lnTo>
                  <a:lnTo>
                    <a:pt x="3273829" y="1522242"/>
                  </a:lnTo>
                  <a:lnTo>
                    <a:pt x="0" y="1522242"/>
                  </a:lnTo>
                  <a:close/>
                </a:path>
              </a:pathLst>
            </a:custGeom>
            <a:solidFill>
              <a:srgbClr val="08ACB1"/>
            </a:solidFill>
          </p:spPr>
        </p:sp>
        <p:sp>
          <p:nvSpPr>
            <p:cNvPr name="TextBox 13" id="13"/>
            <p:cNvSpPr txBox="true"/>
            <p:nvPr/>
          </p:nvSpPr>
          <p:spPr>
            <a:xfrm>
              <a:off x="0" y="-57150"/>
              <a:ext cx="3273829" cy="1579392"/>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3186435" y="3035320"/>
            <a:ext cx="11915130" cy="5405286"/>
          </a:xfrm>
          <a:custGeom>
            <a:avLst/>
            <a:gdLst/>
            <a:ahLst/>
            <a:cxnLst/>
            <a:rect r="r" b="b" t="t" l="l"/>
            <a:pathLst>
              <a:path h="5405286" w="11915130">
                <a:moveTo>
                  <a:pt x="0" y="0"/>
                </a:moveTo>
                <a:lnTo>
                  <a:pt x="11915130" y="0"/>
                </a:lnTo>
                <a:lnTo>
                  <a:pt x="11915130" y="5405286"/>
                </a:lnTo>
                <a:lnTo>
                  <a:pt x="0" y="5405286"/>
                </a:lnTo>
                <a:lnTo>
                  <a:pt x="0" y="0"/>
                </a:lnTo>
                <a:close/>
              </a:path>
            </a:pathLst>
          </a:custGeom>
          <a:blipFill>
            <a:blip r:embed="rId2"/>
            <a:stretch>
              <a:fillRect l="0" t="0" r="0" b="0"/>
            </a:stretch>
          </a:blipFill>
        </p:spPr>
      </p:sp>
      <p:sp>
        <p:nvSpPr>
          <p:cNvPr name="TextBox 15" id="15"/>
          <p:cNvSpPr txBox="true"/>
          <p:nvPr/>
        </p:nvSpPr>
        <p:spPr>
          <a:xfrm rot="0">
            <a:off x="601430" y="740060"/>
            <a:ext cx="4604117" cy="1069563"/>
          </a:xfrm>
          <a:prstGeom prst="rect">
            <a:avLst/>
          </a:prstGeom>
        </p:spPr>
        <p:txBody>
          <a:bodyPr anchor="t" rtlCol="false" tIns="0" lIns="0" bIns="0" rIns="0">
            <a:spAutoFit/>
          </a:bodyPr>
          <a:lstStyle/>
          <a:p>
            <a:pPr>
              <a:lnSpc>
                <a:spcPts val="8313"/>
              </a:lnSpc>
            </a:pPr>
            <a:r>
              <a:rPr lang="en-US" sz="5938">
                <a:solidFill>
                  <a:srgbClr val="08ACB1"/>
                </a:solidFill>
                <a:latin typeface="Poppins Ultra-Bold"/>
              </a:rPr>
              <a:t>HASIL</a:t>
            </a:r>
          </a:p>
        </p:txBody>
      </p:sp>
      <p:sp>
        <p:nvSpPr>
          <p:cNvPr name="TextBox 16" id="16"/>
          <p:cNvSpPr txBox="true"/>
          <p:nvPr/>
        </p:nvSpPr>
        <p:spPr>
          <a:xfrm rot="0">
            <a:off x="601430" y="1396492"/>
            <a:ext cx="4984293" cy="1069563"/>
          </a:xfrm>
          <a:prstGeom prst="rect">
            <a:avLst/>
          </a:prstGeom>
        </p:spPr>
        <p:txBody>
          <a:bodyPr anchor="t" rtlCol="false" tIns="0" lIns="0" bIns="0" rIns="0">
            <a:spAutoFit/>
          </a:bodyPr>
          <a:lstStyle/>
          <a:p>
            <a:pPr>
              <a:lnSpc>
                <a:spcPts val="8313"/>
              </a:lnSpc>
            </a:pPr>
            <a:r>
              <a:rPr lang="en-US" sz="5938">
                <a:solidFill>
                  <a:srgbClr val="FFFFFF"/>
                </a:solidFill>
                <a:latin typeface="Poppins Ultra-Bold"/>
              </a:rPr>
              <a:t>KESIMPULAN</a:t>
            </a:r>
          </a:p>
        </p:txBody>
      </p:sp>
      <p:sp>
        <p:nvSpPr>
          <p:cNvPr name="TextBox 17" id="17"/>
          <p:cNvSpPr txBox="true"/>
          <p:nvPr/>
        </p:nvSpPr>
        <p:spPr>
          <a:xfrm rot="0">
            <a:off x="2819357" y="115241"/>
            <a:ext cx="1160389" cy="1901757"/>
          </a:xfrm>
          <a:prstGeom prst="rect">
            <a:avLst/>
          </a:prstGeom>
        </p:spPr>
        <p:txBody>
          <a:bodyPr anchor="t" rtlCol="false" tIns="0" lIns="0" bIns="0" rIns="0">
            <a:spAutoFit/>
          </a:bodyPr>
          <a:lstStyle/>
          <a:p>
            <a:pPr>
              <a:lnSpc>
                <a:spcPts val="14782"/>
              </a:lnSpc>
            </a:pPr>
            <a:r>
              <a:rPr lang="en-US" sz="10558">
                <a:solidFill>
                  <a:srgbClr val="FFFFFF"/>
                </a:solidFill>
                <a:latin typeface="Poppins Ultra-Bold"/>
              </a:rPr>
              <a:t>&amp;</a:t>
            </a:r>
          </a:p>
        </p:txBody>
      </p:sp>
      <p:sp>
        <p:nvSpPr>
          <p:cNvPr name="TextBox 18" id="18"/>
          <p:cNvSpPr txBox="true"/>
          <p:nvPr/>
        </p:nvSpPr>
        <p:spPr>
          <a:xfrm rot="0">
            <a:off x="5205546" y="8736013"/>
            <a:ext cx="8637251" cy="901700"/>
          </a:xfrm>
          <a:prstGeom prst="rect">
            <a:avLst/>
          </a:prstGeom>
        </p:spPr>
        <p:txBody>
          <a:bodyPr anchor="t" rtlCol="false" tIns="0" lIns="0" bIns="0" rIns="0">
            <a:spAutoFit/>
          </a:bodyPr>
          <a:lstStyle/>
          <a:p>
            <a:pPr algn="ctr">
              <a:lnSpc>
                <a:spcPts val="7000"/>
              </a:lnSpc>
            </a:pPr>
            <a:r>
              <a:rPr lang="en-US" sz="5000">
                <a:solidFill>
                  <a:srgbClr val="FFFFFF"/>
                </a:solidFill>
                <a:latin typeface="Poppins Ultra-Bold"/>
              </a:rPr>
              <a:t>LSTM</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D1F3B">
                <a:alpha val="100000"/>
              </a:srgbClr>
            </a:gs>
            <a:gs pos="100000">
              <a:srgbClr val="33397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6225047" y="-6842389"/>
            <a:ext cx="11919926" cy="14155918"/>
            <a:chOff x="0" y="0"/>
            <a:chExt cx="812800" cy="965269"/>
          </a:xfrm>
        </p:grpSpPr>
        <p:sp>
          <p:nvSpPr>
            <p:cNvPr name="Freeform 3" id="3"/>
            <p:cNvSpPr/>
            <p:nvPr/>
          </p:nvSpPr>
          <p:spPr>
            <a:xfrm flipH="false" flipV="false" rot="0">
              <a:off x="17659" y="30218"/>
              <a:ext cx="777481" cy="904832"/>
            </a:xfrm>
            <a:custGeom>
              <a:avLst/>
              <a:gdLst/>
              <a:ahLst/>
              <a:cxnLst/>
              <a:rect r="r" b="b" t="t" l="l"/>
              <a:pathLst>
                <a:path h="904832" w="777481">
                  <a:moveTo>
                    <a:pt x="430576" y="19464"/>
                  </a:moveTo>
                  <a:lnTo>
                    <a:pt x="753307" y="402734"/>
                  </a:lnTo>
                  <a:cubicBezTo>
                    <a:pt x="777482" y="431444"/>
                    <a:pt x="777482" y="473388"/>
                    <a:pt x="753307" y="502098"/>
                  </a:cubicBezTo>
                  <a:lnTo>
                    <a:pt x="430576" y="885369"/>
                  </a:lnTo>
                  <a:cubicBezTo>
                    <a:pt x="420184" y="897709"/>
                    <a:pt x="404874" y="904832"/>
                    <a:pt x="388741" y="904832"/>
                  </a:cubicBezTo>
                  <a:cubicBezTo>
                    <a:pt x="372608" y="904832"/>
                    <a:pt x="357298" y="897709"/>
                    <a:pt x="346907" y="885369"/>
                  </a:cubicBezTo>
                  <a:lnTo>
                    <a:pt x="24175" y="502098"/>
                  </a:lnTo>
                  <a:cubicBezTo>
                    <a:pt x="0" y="473388"/>
                    <a:pt x="0" y="431444"/>
                    <a:pt x="24175" y="402734"/>
                  </a:cubicBezTo>
                  <a:lnTo>
                    <a:pt x="346907" y="19464"/>
                  </a:lnTo>
                  <a:cubicBezTo>
                    <a:pt x="357298" y="7123"/>
                    <a:pt x="372608" y="0"/>
                    <a:pt x="388741" y="0"/>
                  </a:cubicBezTo>
                  <a:cubicBezTo>
                    <a:pt x="404874" y="0"/>
                    <a:pt x="420184" y="7123"/>
                    <a:pt x="430576" y="19464"/>
                  </a:cubicBezTo>
                  <a:close/>
                </a:path>
              </a:pathLst>
            </a:custGeom>
            <a:gradFill rotWithShape="true">
              <a:gsLst>
                <a:gs pos="0">
                  <a:srgbClr val="00D8BE">
                    <a:alpha val="100000"/>
                  </a:srgbClr>
                </a:gs>
                <a:gs pos="100000">
                  <a:srgbClr val="2D2E62">
                    <a:alpha val="100000"/>
                  </a:srgbClr>
                </a:gs>
              </a:gsLst>
              <a:lin ang="2700000"/>
            </a:gradFill>
          </p:spPr>
        </p:sp>
        <p:sp>
          <p:nvSpPr>
            <p:cNvPr name="TextBox 4" id="4"/>
            <p:cNvSpPr txBox="true"/>
            <p:nvPr/>
          </p:nvSpPr>
          <p:spPr>
            <a:xfrm>
              <a:off x="139700" y="108756"/>
              <a:ext cx="533400" cy="69060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7878000">
            <a:off x="15810878" y="1703341"/>
            <a:ext cx="4286404" cy="837298"/>
            <a:chOff x="0" y="0"/>
            <a:chExt cx="1128929" cy="220523"/>
          </a:xfrm>
        </p:grpSpPr>
        <p:sp>
          <p:nvSpPr>
            <p:cNvPr name="Freeform 6" id="6"/>
            <p:cNvSpPr/>
            <p:nvPr/>
          </p:nvSpPr>
          <p:spPr>
            <a:xfrm flipH="false" flipV="false" rot="0">
              <a:off x="0" y="0"/>
              <a:ext cx="1128929" cy="220523"/>
            </a:xfrm>
            <a:custGeom>
              <a:avLst/>
              <a:gdLst/>
              <a:ahLst/>
              <a:cxnLst/>
              <a:rect r="r" b="b" t="t" l="l"/>
              <a:pathLst>
                <a:path h="220523" w="1128929">
                  <a:moveTo>
                    <a:pt x="0" y="0"/>
                  </a:moveTo>
                  <a:lnTo>
                    <a:pt x="1128929" y="0"/>
                  </a:lnTo>
                  <a:lnTo>
                    <a:pt x="1128929" y="220523"/>
                  </a:lnTo>
                  <a:lnTo>
                    <a:pt x="0" y="220523"/>
                  </a:lnTo>
                  <a:close/>
                </a:path>
              </a:pathLst>
            </a:custGeom>
            <a:gradFill rotWithShape="true">
              <a:gsLst>
                <a:gs pos="0">
                  <a:srgbClr val="08ACB1">
                    <a:alpha val="100000"/>
                  </a:srgbClr>
                </a:gs>
                <a:gs pos="100000">
                  <a:srgbClr val="FFFFFF">
                    <a:alpha val="0"/>
                  </a:srgbClr>
                </a:gs>
              </a:gsLst>
              <a:lin ang="0"/>
            </a:gradFill>
          </p:spPr>
        </p:sp>
        <p:sp>
          <p:nvSpPr>
            <p:cNvPr name="TextBox 7" id="7"/>
            <p:cNvSpPr txBox="true"/>
            <p:nvPr/>
          </p:nvSpPr>
          <p:spPr>
            <a:xfrm>
              <a:off x="0" y="-57150"/>
              <a:ext cx="1128929" cy="27767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10800000">
            <a:off x="-1811207" y="569869"/>
            <a:ext cx="7564387" cy="1896186"/>
            <a:chOff x="0" y="0"/>
            <a:chExt cx="1992266" cy="499407"/>
          </a:xfrm>
        </p:grpSpPr>
        <p:sp>
          <p:nvSpPr>
            <p:cNvPr name="Freeform 9" id="9"/>
            <p:cNvSpPr/>
            <p:nvPr/>
          </p:nvSpPr>
          <p:spPr>
            <a:xfrm flipH="false" flipV="false" rot="0">
              <a:off x="0" y="0"/>
              <a:ext cx="1992266" cy="499407"/>
            </a:xfrm>
            <a:custGeom>
              <a:avLst/>
              <a:gdLst/>
              <a:ahLst/>
              <a:cxnLst/>
              <a:rect r="r" b="b" t="t" l="l"/>
              <a:pathLst>
                <a:path h="499407" w="1992266">
                  <a:moveTo>
                    <a:pt x="0" y="0"/>
                  </a:moveTo>
                  <a:lnTo>
                    <a:pt x="1992266" y="0"/>
                  </a:lnTo>
                  <a:lnTo>
                    <a:pt x="1992266" y="499407"/>
                  </a:lnTo>
                  <a:lnTo>
                    <a:pt x="0" y="499407"/>
                  </a:lnTo>
                  <a:close/>
                </a:path>
              </a:pathLst>
            </a:custGeom>
            <a:gradFill rotWithShape="true">
              <a:gsLst>
                <a:gs pos="0">
                  <a:srgbClr val="FFFFFF">
                    <a:alpha val="0"/>
                  </a:srgbClr>
                </a:gs>
                <a:gs pos="100000">
                  <a:srgbClr val="08ACB1">
                    <a:alpha val="100000"/>
                  </a:srgbClr>
                </a:gs>
              </a:gsLst>
              <a:lin ang="0"/>
            </a:gradFill>
          </p:spPr>
        </p:sp>
        <p:sp>
          <p:nvSpPr>
            <p:cNvPr name="TextBox 10" id="10"/>
            <p:cNvSpPr txBox="true"/>
            <p:nvPr/>
          </p:nvSpPr>
          <p:spPr>
            <a:xfrm>
              <a:off x="0" y="-57150"/>
              <a:ext cx="1992266" cy="556557"/>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347451" y="3124976"/>
            <a:ext cx="6619106" cy="2918907"/>
            <a:chOff x="0" y="0"/>
            <a:chExt cx="8825475" cy="3891876"/>
          </a:xfrm>
        </p:grpSpPr>
        <p:grpSp>
          <p:nvGrpSpPr>
            <p:cNvPr name="Group 12" id="12"/>
            <p:cNvGrpSpPr/>
            <p:nvPr/>
          </p:nvGrpSpPr>
          <p:grpSpPr>
            <a:xfrm rot="0">
              <a:off x="0" y="0"/>
              <a:ext cx="8825475" cy="3891876"/>
              <a:chOff x="0" y="0"/>
              <a:chExt cx="1943014" cy="856834"/>
            </a:xfrm>
          </p:grpSpPr>
          <p:sp>
            <p:nvSpPr>
              <p:cNvPr name="Freeform 13" id="13"/>
              <p:cNvSpPr/>
              <p:nvPr/>
            </p:nvSpPr>
            <p:spPr>
              <a:xfrm flipH="false" flipV="false" rot="0">
                <a:off x="0" y="0"/>
                <a:ext cx="1943014" cy="856834"/>
              </a:xfrm>
              <a:custGeom>
                <a:avLst/>
                <a:gdLst/>
                <a:ahLst/>
                <a:cxnLst/>
                <a:rect r="r" b="b" t="t" l="l"/>
                <a:pathLst>
                  <a:path h="856834" w="1943014">
                    <a:moveTo>
                      <a:pt x="0" y="0"/>
                    </a:moveTo>
                    <a:lnTo>
                      <a:pt x="1943014" y="0"/>
                    </a:lnTo>
                    <a:lnTo>
                      <a:pt x="1943014" y="856834"/>
                    </a:lnTo>
                    <a:lnTo>
                      <a:pt x="0" y="856834"/>
                    </a:lnTo>
                    <a:close/>
                  </a:path>
                </a:pathLst>
              </a:custGeom>
              <a:solidFill>
                <a:srgbClr val="08ACB1"/>
              </a:solidFill>
            </p:spPr>
          </p:sp>
          <p:sp>
            <p:nvSpPr>
              <p:cNvPr name="TextBox 14" id="14"/>
              <p:cNvSpPr txBox="true"/>
              <p:nvPr/>
            </p:nvSpPr>
            <p:spPr>
              <a:xfrm>
                <a:off x="0" y="-57150"/>
                <a:ext cx="1943014" cy="913984"/>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177787" y="134611"/>
              <a:ext cx="8460475" cy="3578208"/>
            </a:xfrm>
            <a:custGeom>
              <a:avLst/>
              <a:gdLst/>
              <a:ahLst/>
              <a:cxnLst/>
              <a:rect r="r" b="b" t="t" l="l"/>
              <a:pathLst>
                <a:path h="3578208" w="8460475">
                  <a:moveTo>
                    <a:pt x="0" y="0"/>
                  </a:moveTo>
                  <a:lnTo>
                    <a:pt x="8460475" y="0"/>
                  </a:lnTo>
                  <a:lnTo>
                    <a:pt x="8460475" y="3578208"/>
                  </a:lnTo>
                  <a:lnTo>
                    <a:pt x="0" y="3578208"/>
                  </a:lnTo>
                  <a:lnTo>
                    <a:pt x="0" y="0"/>
                  </a:lnTo>
                  <a:close/>
                </a:path>
              </a:pathLst>
            </a:custGeom>
            <a:blipFill>
              <a:blip r:embed="rId2"/>
              <a:stretch>
                <a:fillRect l="0" t="0" r="0" b="0"/>
              </a:stretch>
            </a:blipFill>
          </p:spPr>
        </p:sp>
      </p:grpSp>
      <p:grpSp>
        <p:nvGrpSpPr>
          <p:cNvPr name="Group 16" id="16"/>
          <p:cNvGrpSpPr/>
          <p:nvPr/>
        </p:nvGrpSpPr>
        <p:grpSpPr>
          <a:xfrm rot="0">
            <a:off x="9748738" y="3124976"/>
            <a:ext cx="7303073" cy="2918907"/>
            <a:chOff x="0" y="0"/>
            <a:chExt cx="9737431" cy="3891876"/>
          </a:xfrm>
        </p:grpSpPr>
        <p:grpSp>
          <p:nvGrpSpPr>
            <p:cNvPr name="Group 17" id="17"/>
            <p:cNvGrpSpPr/>
            <p:nvPr/>
          </p:nvGrpSpPr>
          <p:grpSpPr>
            <a:xfrm rot="0">
              <a:off x="0" y="0"/>
              <a:ext cx="9737431" cy="3891876"/>
              <a:chOff x="0" y="0"/>
              <a:chExt cx="1923443" cy="768766"/>
            </a:xfrm>
          </p:grpSpPr>
          <p:sp>
            <p:nvSpPr>
              <p:cNvPr name="Freeform 18" id="18"/>
              <p:cNvSpPr/>
              <p:nvPr/>
            </p:nvSpPr>
            <p:spPr>
              <a:xfrm flipH="false" flipV="false" rot="0">
                <a:off x="0" y="0"/>
                <a:ext cx="1923443" cy="768766"/>
              </a:xfrm>
              <a:custGeom>
                <a:avLst/>
                <a:gdLst/>
                <a:ahLst/>
                <a:cxnLst/>
                <a:rect r="r" b="b" t="t" l="l"/>
                <a:pathLst>
                  <a:path h="768766" w="1923443">
                    <a:moveTo>
                      <a:pt x="0" y="0"/>
                    </a:moveTo>
                    <a:lnTo>
                      <a:pt x="1923443" y="0"/>
                    </a:lnTo>
                    <a:lnTo>
                      <a:pt x="1923443" y="768766"/>
                    </a:lnTo>
                    <a:lnTo>
                      <a:pt x="0" y="768766"/>
                    </a:lnTo>
                    <a:close/>
                  </a:path>
                </a:pathLst>
              </a:custGeom>
              <a:solidFill>
                <a:srgbClr val="08ACB1"/>
              </a:solidFill>
            </p:spPr>
          </p:sp>
          <p:sp>
            <p:nvSpPr>
              <p:cNvPr name="TextBox 19" id="19"/>
              <p:cNvSpPr txBox="true"/>
              <p:nvPr/>
            </p:nvSpPr>
            <p:spPr>
              <a:xfrm>
                <a:off x="0" y="-57150"/>
                <a:ext cx="1923443" cy="825916"/>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102910" y="124630"/>
              <a:ext cx="9481872" cy="3583450"/>
            </a:xfrm>
            <a:custGeom>
              <a:avLst/>
              <a:gdLst/>
              <a:ahLst/>
              <a:cxnLst/>
              <a:rect r="r" b="b" t="t" l="l"/>
              <a:pathLst>
                <a:path h="3583450" w="9481872">
                  <a:moveTo>
                    <a:pt x="0" y="0"/>
                  </a:moveTo>
                  <a:lnTo>
                    <a:pt x="9481872" y="0"/>
                  </a:lnTo>
                  <a:lnTo>
                    <a:pt x="9481872" y="3583450"/>
                  </a:lnTo>
                  <a:lnTo>
                    <a:pt x="0" y="3583450"/>
                  </a:lnTo>
                  <a:lnTo>
                    <a:pt x="0" y="0"/>
                  </a:lnTo>
                  <a:close/>
                </a:path>
              </a:pathLst>
            </a:custGeom>
            <a:blipFill>
              <a:blip r:embed="rId3"/>
              <a:stretch>
                <a:fillRect l="0" t="0" r="0" b="0"/>
              </a:stretch>
            </a:blipFill>
          </p:spPr>
        </p:sp>
      </p:grpSp>
      <p:grpSp>
        <p:nvGrpSpPr>
          <p:cNvPr name="Group 21" id="21"/>
          <p:cNvGrpSpPr/>
          <p:nvPr/>
        </p:nvGrpSpPr>
        <p:grpSpPr>
          <a:xfrm rot="0">
            <a:off x="601430" y="6702805"/>
            <a:ext cx="8076230" cy="3086100"/>
            <a:chOff x="0" y="0"/>
            <a:chExt cx="2127073" cy="812800"/>
          </a:xfrm>
        </p:grpSpPr>
        <p:sp>
          <p:nvSpPr>
            <p:cNvPr name="Freeform 22" id="22"/>
            <p:cNvSpPr/>
            <p:nvPr/>
          </p:nvSpPr>
          <p:spPr>
            <a:xfrm flipH="false" flipV="false" rot="0">
              <a:off x="0" y="0"/>
              <a:ext cx="2127073" cy="812800"/>
            </a:xfrm>
            <a:custGeom>
              <a:avLst/>
              <a:gdLst/>
              <a:ahLst/>
              <a:cxnLst/>
              <a:rect r="r" b="b" t="t" l="l"/>
              <a:pathLst>
                <a:path h="812800" w="2127073">
                  <a:moveTo>
                    <a:pt x="48889" y="0"/>
                  </a:moveTo>
                  <a:lnTo>
                    <a:pt x="2078184" y="0"/>
                  </a:lnTo>
                  <a:cubicBezTo>
                    <a:pt x="2091150" y="0"/>
                    <a:pt x="2103585" y="5151"/>
                    <a:pt x="2112754" y="14319"/>
                  </a:cubicBezTo>
                  <a:cubicBezTo>
                    <a:pt x="2121922" y="23488"/>
                    <a:pt x="2127073" y="35923"/>
                    <a:pt x="2127073" y="48889"/>
                  </a:cubicBezTo>
                  <a:lnTo>
                    <a:pt x="2127073" y="763911"/>
                  </a:lnTo>
                  <a:cubicBezTo>
                    <a:pt x="2127073" y="776877"/>
                    <a:pt x="2121922" y="789312"/>
                    <a:pt x="2112754" y="798481"/>
                  </a:cubicBezTo>
                  <a:cubicBezTo>
                    <a:pt x="2103585" y="807649"/>
                    <a:pt x="2091150" y="812800"/>
                    <a:pt x="2078184" y="812800"/>
                  </a:cubicBezTo>
                  <a:lnTo>
                    <a:pt x="48889" y="812800"/>
                  </a:lnTo>
                  <a:cubicBezTo>
                    <a:pt x="35923" y="812800"/>
                    <a:pt x="23488" y="807649"/>
                    <a:pt x="14319" y="798481"/>
                  </a:cubicBezTo>
                  <a:cubicBezTo>
                    <a:pt x="5151" y="789312"/>
                    <a:pt x="0" y="776877"/>
                    <a:pt x="0" y="763911"/>
                  </a:cubicBezTo>
                  <a:lnTo>
                    <a:pt x="0" y="48889"/>
                  </a:lnTo>
                  <a:cubicBezTo>
                    <a:pt x="0" y="35923"/>
                    <a:pt x="5151" y="23488"/>
                    <a:pt x="14319" y="14319"/>
                  </a:cubicBezTo>
                  <a:cubicBezTo>
                    <a:pt x="23488" y="5151"/>
                    <a:pt x="35923" y="0"/>
                    <a:pt x="48889" y="0"/>
                  </a:cubicBezTo>
                  <a:close/>
                </a:path>
              </a:pathLst>
            </a:custGeom>
            <a:gradFill rotWithShape="true">
              <a:gsLst>
                <a:gs pos="0">
                  <a:srgbClr val="2D2E62">
                    <a:alpha val="100000"/>
                  </a:srgbClr>
                </a:gs>
                <a:gs pos="100000">
                  <a:srgbClr val="00D8BE">
                    <a:alpha val="100000"/>
                  </a:srgbClr>
                </a:gs>
              </a:gsLst>
              <a:lin ang="2700000"/>
            </a:gradFill>
          </p:spPr>
        </p:sp>
        <p:sp>
          <p:nvSpPr>
            <p:cNvPr name="TextBox 23" id="23"/>
            <p:cNvSpPr txBox="true"/>
            <p:nvPr/>
          </p:nvSpPr>
          <p:spPr>
            <a:xfrm>
              <a:off x="0" y="-57150"/>
              <a:ext cx="2127073" cy="869950"/>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601430" y="740060"/>
            <a:ext cx="4604117" cy="1069563"/>
          </a:xfrm>
          <a:prstGeom prst="rect">
            <a:avLst/>
          </a:prstGeom>
        </p:spPr>
        <p:txBody>
          <a:bodyPr anchor="t" rtlCol="false" tIns="0" lIns="0" bIns="0" rIns="0">
            <a:spAutoFit/>
          </a:bodyPr>
          <a:lstStyle/>
          <a:p>
            <a:pPr>
              <a:lnSpc>
                <a:spcPts val="8313"/>
              </a:lnSpc>
            </a:pPr>
            <a:r>
              <a:rPr lang="en-US" sz="5938">
                <a:solidFill>
                  <a:srgbClr val="08ACB1"/>
                </a:solidFill>
                <a:latin typeface="Poppins Ultra-Bold"/>
              </a:rPr>
              <a:t>HASIL</a:t>
            </a:r>
          </a:p>
        </p:txBody>
      </p:sp>
      <p:sp>
        <p:nvSpPr>
          <p:cNvPr name="TextBox 25" id="25"/>
          <p:cNvSpPr txBox="true"/>
          <p:nvPr/>
        </p:nvSpPr>
        <p:spPr>
          <a:xfrm rot="0">
            <a:off x="601430" y="1396492"/>
            <a:ext cx="4984293" cy="1069563"/>
          </a:xfrm>
          <a:prstGeom prst="rect">
            <a:avLst/>
          </a:prstGeom>
        </p:spPr>
        <p:txBody>
          <a:bodyPr anchor="t" rtlCol="false" tIns="0" lIns="0" bIns="0" rIns="0">
            <a:spAutoFit/>
          </a:bodyPr>
          <a:lstStyle/>
          <a:p>
            <a:pPr>
              <a:lnSpc>
                <a:spcPts val="8313"/>
              </a:lnSpc>
            </a:pPr>
            <a:r>
              <a:rPr lang="en-US" sz="5938">
                <a:solidFill>
                  <a:srgbClr val="FFFFFF"/>
                </a:solidFill>
                <a:latin typeface="Poppins Ultra-Bold"/>
              </a:rPr>
              <a:t>KESIMPULAN</a:t>
            </a:r>
          </a:p>
        </p:txBody>
      </p:sp>
      <p:sp>
        <p:nvSpPr>
          <p:cNvPr name="TextBox 26" id="26"/>
          <p:cNvSpPr txBox="true"/>
          <p:nvPr/>
        </p:nvSpPr>
        <p:spPr>
          <a:xfrm rot="0">
            <a:off x="2819357" y="115241"/>
            <a:ext cx="1160389" cy="1901757"/>
          </a:xfrm>
          <a:prstGeom prst="rect">
            <a:avLst/>
          </a:prstGeom>
        </p:spPr>
        <p:txBody>
          <a:bodyPr anchor="t" rtlCol="false" tIns="0" lIns="0" bIns="0" rIns="0">
            <a:spAutoFit/>
          </a:bodyPr>
          <a:lstStyle/>
          <a:p>
            <a:pPr>
              <a:lnSpc>
                <a:spcPts val="14782"/>
              </a:lnSpc>
            </a:pPr>
            <a:r>
              <a:rPr lang="en-US" sz="10558">
                <a:solidFill>
                  <a:srgbClr val="FFFFFF"/>
                </a:solidFill>
                <a:latin typeface="Poppins Ultra-Bold"/>
              </a:rPr>
              <a:t>&amp;</a:t>
            </a:r>
          </a:p>
        </p:txBody>
      </p:sp>
      <p:sp>
        <p:nvSpPr>
          <p:cNvPr name="TextBox 27" id="27"/>
          <p:cNvSpPr txBox="true"/>
          <p:nvPr/>
        </p:nvSpPr>
        <p:spPr>
          <a:xfrm rot="0">
            <a:off x="394110" y="6014673"/>
            <a:ext cx="2922390" cy="1345444"/>
          </a:xfrm>
          <a:prstGeom prst="rect">
            <a:avLst/>
          </a:prstGeom>
        </p:spPr>
        <p:txBody>
          <a:bodyPr anchor="t" rtlCol="false" tIns="0" lIns="0" bIns="0" rIns="0">
            <a:spAutoFit/>
          </a:bodyPr>
          <a:lstStyle/>
          <a:p>
            <a:pPr algn="ctr">
              <a:lnSpc>
                <a:spcPts val="10434"/>
              </a:lnSpc>
            </a:pPr>
            <a:r>
              <a:rPr lang="en-US" sz="7453">
                <a:solidFill>
                  <a:srgbClr val="FFFFFF"/>
                </a:solidFill>
                <a:latin typeface="Poppins Ultra-Bold"/>
              </a:rPr>
              <a:t>LSTM</a:t>
            </a:r>
          </a:p>
        </p:txBody>
      </p:sp>
      <p:sp>
        <p:nvSpPr>
          <p:cNvPr name="TextBox 28" id="28"/>
          <p:cNvSpPr txBox="true"/>
          <p:nvPr/>
        </p:nvSpPr>
        <p:spPr>
          <a:xfrm rot="0">
            <a:off x="747811" y="7256379"/>
            <a:ext cx="7818387" cy="2342515"/>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Poppins"/>
              </a:rPr>
              <a:t>Perbandingan nilai accuracy dengan precision, recall dan f1-score pada label negative (kategori 0) dan label neutral (kategori 1) tidak terlalu memiliki perbedaan, namun keduanya mempunyai perbedaan atau selisih yang cukup jauh dengan data berlabel positif (kategori 2) menandakan data yang tidak seimbang. Meskipun begitu, nilai accuracy yang diperoleh cukup tinggi.</a:t>
            </a:r>
          </a:p>
        </p:txBody>
      </p:sp>
      <p:grpSp>
        <p:nvGrpSpPr>
          <p:cNvPr name="Group 29" id="29"/>
          <p:cNvGrpSpPr/>
          <p:nvPr/>
        </p:nvGrpSpPr>
        <p:grpSpPr>
          <a:xfrm rot="0">
            <a:off x="9144000" y="6702805"/>
            <a:ext cx="8540655" cy="3086100"/>
            <a:chOff x="0" y="0"/>
            <a:chExt cx="2249391" cy="812800"/>
          </a:xfrm>
        </p:grpSpPr>
        <p:sp>
          <p:nvSpPr>
            <p:cNvPr name="Freeform 30" id="30"/>
            <p:cNvSpPr/>
            <p:nvPr/>
          </p:nvSpPr>
          <p:spPr>
            <a:xfrm flipH="false" flipV="false" rot="0">
              <a:off x="0" y="0"/>
              <a:ext cx="2249391" cy="812800"/>
            </a:xfrm>
            <a:custGeom>
              <a:avLst/>
              <a:gdLst/>
              <a:ahLst/>
              <a:cxnLst/>
              <a:rect r="r" b="b" t="t" l="l"/>
              <a:pathLst>
                <a:path h="812800" w="2249391">
                  <a:moveTo>
                    <a:pt x="46230" y="0"/>
                  </a:moveTo>
                  <a:lnTo>
                    <a:pt x="2203160" y="0"/>
                  </a:lnTo>
                  <a:cubicBezTo>
                    <a:pt x="2215421" y="0"/>
                    <a:pt x="2227180" y="4871"/>
                    <a:pt x="2235850" y="13541"/>
                  </a:cubicBezTo>
                  <a:cubicBezTo>
                    <a:pt x="2244520" y="22210"/>
                    <a:pt x="2249391" y="33969"/>
                    <a:pt x="2249391" y="46230"/>
                  </a:cubicBezTo>
                  <a:lnTo>
                    <a:pt x="2249391" y="766570"/>
                  </a:lnTo>
                  <a:cubicBezTo>
                    <a:pt x="2249391" y="792102"/>
                    <a:pt x="2228693" y="812800"/>
                    <a:pt x="2203160" y="812800"/>
                  </a:cubicBezTo>
                  <a:lnTo>
                    <a:pt x="46230" y="812800"/>
                  </a:lnTo>
                  <a:cubicBezTo>
                    <a:pt x="20698" y="812800"/>
                    <a:pt x="0" y="792102"/>
                    <a:pt x="0" y="766570"/>
                  </a:cubicBezTo>
                  <a:lnTo>
                    <a:pt x="0" y="46230"/>
                  </a:lnTo>
                  <a:cubicBezTo>
                    <a:pt x="0" y="20698"/>
                    <a:pt x="20698" y="0"/>
                    <a:pt x="46230" y="0"/>
                  </a:cubicBezTo>
                  <a:close/>
                </a:path>
              </a:pathLst>
            </a:custGeom>
            <a:gradFill rotWithShape="true">
              <a:gsLst>
                <a:gs pos="0">
                  <a:srgbClr val="2D2E62">
                    <a:alpha val="100000"/>
                  </a:srgbClr>
                </a:gs>
                <a:gs pos="100000">
                  <a:srgbClr val="00D8BE">
                    <a:alpha val="100000"/>
                  </a:srgbClr>
                </a:gs>
              </a:gsLst>
              <a:lin ang="2700000"/>
            </a:gradFill>
          </p:spPr>
        </p:sp>
        <p:sp>
          <p:nvSpPr>
            <p:cNvPr name="TextBox 31" id="31"/>
            <p:cNvSpPr txBox="true"/>
            <p:nvPr/>
          </p:nvSpPr>
          <p:spPr>
            <a:xfrm>
              <a:off x="0" y="-57150"/>
              <a:ext cx="2249391" cy="869950"/>
            </a:xfrm>
            <a:prstGeom prst="rect">
              <a:avLst/>
            </a:prstGeom>
          </p:spPr>
          <p:txBody>
            <a:bodyPr anchor="ctr" rtlCol="false" tIns="50800" lIns="50800" bIns="50800" rIns="50800"/>
            <a:lstStyle/>
            <a:p>
              <a:pPr algn="ctr">
                <a:lnSpc>
                  <a:spcPts val="2659"/>
                </a:lnSpc>
              </a:pPr>
            </a:p>
          </p:txBody>
        </p:sp>
      </p:grpSp>
      <p:sp>
        <p:nvSpPr>
          <p:cNvPr name="TextBox 32" id="32"/>
          <p:cNvSpPr txBox="true"/>
          <p:nvPr/>
        </p:nvSpPr>
        <p:spPr>
          <a:xfrm rot="0">
            <a:off x="8852405" y="5967521"/>
            <a:ext cx="2276273" cy="1457470"/>
          </a:xfrm>
          <a:prstGeom prst="rect">
            <a:avLst/>
          </a:prstGeom>
        </p:spPr>
        <p:txBody>
          <a:bodyPr anchor="t" rtlCol="false" tIns="0" lIns="0" bIns="0" rIns="0">
            <a:spAutoFit/>
          </a:bodyPr>
          <a:lstStyle/>
          <a:p>
            <a:pPr algn="ctr">
              <a:lnSpc>
                <a:spcPts val="11201"/>
              </a:lnSpc>
            </a:pPr>
            <a:r>
              <a:rPr lang="en-US" sz="8001">
                <a:solidFill>
                  <a:srgbClr val="FFFFFF"/>
                </a:solidFill>
                <a:latin typeface="Poppins Ultra-Bold"/>
              </a:rPr>
              <a:t>NN</a:t>
            </a:r>
          </a:p>
        </p:txBody>
      </p:sp>
      <p:sp>
        <p:nvSpPr>
          <p:cNvPr name="TextBox 33" id="33"/>
          <p:cNvSpPr txBox="true"/>
          <p:nvPr/>
        </p:nvSpPr>
        <p:spPr>
          <a:xfrm rot="0">
            <a:off x="9236885" y="7311604"/>
            <a:ext cx="8326780" cy="2009140"/>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Poppins"/>
              </a:rPr>
              <a:t>Model NN pada label negative terdapat selisih yang cukup jauh. Nilai recall rendah menandakan model pembelajaran mesin tidak mampu menemukan data berlabel netral yang sebenarnya. Dengan kata lain, model cenderung salah dalam memprediksi data label netral. Dikarenakan nilai precision dan recall yang rendah, mengakibatkan nilai f1-score yang rendah.</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D1F3B">
                <a:alpha val="100000"/>
              </a:srgbClr>
            </a:gs>
            <a:gs pos="100000">
              <a:srgbClr val="33397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6225047" y="-6842389"/>
            <a:ext cx="11919926" cy="14155918"/>
            <a:chOff x="0" y="0"/>
            <a:chExt cx="812800" cy="965269"/>
          </a:xfrm>
        </p:grpSpPr>
        <p:sp>
          <p:nvSpPr>
            <p:cNvPr name="Freeform 3" id="3"/>
            <p:cNvSpPr/>
            <p:nvPr/>
          </p:nvSpPr>
          <p:spPr>
            <a:xfrm flipH="false" flipV="false" rot="0">
              <a:off x="17659" y="30218"/>
              <a:ext cx="777481" cy="904832"/>
            </a:xfrm>
            <a:custGeom>
              <a:avLst/>
              <a:gdLst/>
              <a:ahLst/>
              <a:cxnLst/>
              <a:rect r="r" b="b" t="t" l="l"/>
              <a:pathLst>
                <a:path h="904832" w="777481">
                  <a:moveTo>
                    <a:pt x="430576" y="19464"/>
                  </a:moveTo>
                  <a:lnTo>
                    <a:pt x="753307" y="402734"/>
                  </a:lnTo>
                  <a:cubicBezTo>
                    <a:pt x="777482" y="431444"/>
                    <a:pt x="777482" y="473388"/>
                    <a:pt x="753307" y="502098"/>
                  </a:cubicBezTo>
                  <a:lnTo>
                    <a:pt x="430576" y="885369"/>
                  </a:lnTo>
                  <a:cubicBezTo>
                    <a:pt x="420184" y="897709"/>
                    <a:pt x="404874" y="904832"/>
                    <a:pt x="388741" y="904832"/>
                  </a:cubicBezTo>
                  <a:cubicBezTo>
                    <a:pt x="372608" y="904832"/>
                    <a:pt x="357298" y="897709"/>
                    <a:pt x="346907" y="885369"/>
                  </a:cubicBezTo>
                  <a:lnTo>
                    <a:pt x="24175" y="502098"/>
                  </a:lnTo>
                  <a:cubicBezTo>
                    <a:pt x="0" y="473388"/>
                    <a:pt x="0" y="431444"/>
                    <a:pt x="24175" y="402734"/>
                  </a:cubicBezTo>
                  <a:lnTo>
                    <a:pt x="346907" y="19464"/>
                  </a:lnTo>
                  <a:cubicBezTo>
                    <a:pt x="357298" y="7123"/>
                    <a:pt x="372608" y="0"/>
                    <a:pt x="388741" y="0"/>
                  </a:cubicBezTo>
                  <a:cubicBezTo>
                    <a:pt x="404874" y="0"/>
                    <a:pt x="420184" y="7123"/>
                    <a:pt x="430576" y="19464"/>
                  </a:cubicBezTo>
                  <a:close/>
                </a:path>
              </a:pathLst>
            </a:custGeom>
            <a:gradFill rotWithShape="true">
              <a:gsLst>
                <a:gs pos="0">
                  <a:srgbClr val="00D8BE">
                    <a:alpha val="100000"/>
                  </a:srgbClr>
                </a:gs>
                <a:gs pos="100000">
                  <a:srgbClr val="2D2E62">
                    <a:alpha val="100000"/>
                  </a:srgbClr>
                </a:gs>
              </a:gsLst>
              <a:lin ang="2700000"/>
            </a:gradFill>
          </p:spPr>
        </p:sp>
        <p:sp>
          <p:nvSpPr>
            <p:cNvPr name="TextBox 4" id="4"/>
            <p:cNvSpPr txBox="true"/>
            <p:nvPr/>
          </p:nvSpPr>
          <p:spPr>
            <a:xfrm>
              <a:off x="139700" y="108756"/>
              <a:ext cx="533400" cy="69060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7878000">
            <a:off x="15810878" y="1703341"/>
            <a:ext cx="4286404" cy="837298"/>
            <a:chOff x="0" y="0"/>
            <a:chExt cx="1128929" cy="220523"/>
          </a:xfrm>
        </p:grpSpPr>
        <p:sp>
          <p:nvSpPr>
            <p:cNvPr name="Freeform 6" id="6"/>
            <p:cNvSpPr/>
            <p:nvPr/>
          </p:nvSpPr>
          <p:spPr>
            <a:xfrm flipH="false" flipV="false" rot="0">
              <a:off x="0" y="0"/>
              <a:ext cx="1128929" cy="220523"/>
            </a:xfrm>
            <a:custGeom>
              <a:avLst/>
              <a:gdLst/>
              <a:ahLst/>
              <a:cxnLst/>
              <a:rect r="r" b="b" t="t" l="l"/>
              <a:pathLst>
                <a:path h="220523" w="1128929">
                  <a:moveTo>
                    <a:pt x="0" y="0"/>
                  </a:moveTo>
                  <a:lnTo>
                    <a:pt x="1128929" y="0"/>
                  </a:lnTo>
                  <a:lnTo>
                    <a:pt x="1128929" y="220523"/>
                  </a:lnTo>
                  <a:lnTo>
                    <a:pt x="0" y="220523"/>
                  </a:lnTo>
                  <a:close/>
                </a:path>
              </a:pathLst>
            </a:custGeom>
            <a:gradFill rotWithShape="true">
              <a:gsLst>
                <a:gs pos="0">
                  <a:srgbClr val="08ACB1">
                    <a:alpha val="100000"/>
                  </a:srgbClr>
                </a:gs>
                <a:gs pos="100000">
                  <a:srgbClr val="FFFFFF">
                    <a:alpha val="0"/>
                  </a:srgbClr>
                </a:gs>
              </a:gsLst>
              <a:lin ang="0"/>
            </a:gradFill>
          </p:spPr>
        </p:sp>
        <p:sp>
          <p:nvSpPr>
            <p:cNvPr name="TextBox 7" id="7"/>
            <p:cNvSpPr txBox="true"/>
            <p:nvPr/>
          </p:nvSpPr>
          <p:spPr>
            <a:xfrm>
              <a:off x="0" y="-57150"/>
              <a:ext cx="1128929" cy="27767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10800000">
            <a:off x="-1811207" y="569869"/>
            <a:ext cx="7564387" cy="1896186"/>
            <a:chOff x="0" y="0"/>
            <a:chExt cx="1992266" cy="499407"/>
          </a:xfrm>
        </p:grpSpPr>
        <p:sp>
          <p:nvSpPr>
            <p:cNvPr name="Freeform 9" id="9"/>
            <p:cNvSpPr/>
            <p:nvPr/>
          </p:nvSpPr>
          <p:spPr>
            <a:xfrm flipH="false" flipV="false" rot="0">
              <a:off x="0" y="0"/>
              <a:ext cx="1992266" cy="499407"/>
            </a:xfrm>
            <a:custGeom>
              <a:avLst/>
              <a:gdLst/>
              <a:ahLst/>
              <a:cxnLst/>
              <a:rect r="r" b="b" t="t" l="l"/>
              <a:pathLst>
                <a:path h="499407" w="1992266">
                  <a:moveTo>
                    <a:pt x="0" y="0"/>
                  </a:moveTo>
                  <a:lnTo>
                    <a:pt x="1992266" y="0"/>
                  </a:lnTo>
                  <a:lnTo>
                    <a:pt x="1992266" y="499407"/>
                  </a:lnTo>
                  <a:lnTo>
                    <a:pt x="0" y="499407"/>
                  </a:lnTo>
                  <a:close/>
                </a:path>
              </a:pathLst>
            </a:custGeom>
            <a:gradFill rotWithShape="true">
              <a:gsLst>
                <a:gs pos="0">
                  <a:srgbClr val="FFFFFF">
                    <a:alpha val="0"/>
                  </a:srgbClr>
                </a:gs>
                <a:gs pos="100000">
                  <a:srgbClr val="08ACB1">
                    <a:alpha val="100000"/>
                  </a:srgbClr>
                </a:gs>
              </a:gsLst>
              <a:lin ang="0"/>
            </a:gradFill>
          </p:spPr>
        </p:sp>
        <p:sp>
          <p:nvSpPr>
            <p:cNvPr name="TextBox 10" id="10"/>
            <p:cNvSpPr txBox="true"/>
            <p:nvPr/>
          </p:nvSpPr>
          <p:spPr>
            <a:xfrm>
              <a:off x="0" y="-57150"/>
              <a:ext cx="1992266" cy="556557"/>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2850589" y="3328494"/>
            <a:ext cx="12586821" cy="4224476"/>
          </a:xfrm>
          <a:custGeom>
            <a:avLst/>
            <a:gdLst/>
            <a:ahLst/>
            <a:cxnLst/>
            <a:rect r="r" b="b" t="t" l="l"/>
            <a:pathLst>
              <a:path h="4224476" w="12586821">
                <a:moveTo>
                  <a:pt x="0" y="0"/>
                </a:moveTo>
                <a:lnTo>
                  <a:pt x="12586822" y="0"/>
                </a:lnTo>
                <a:lnTo>
                  <a:pt x="12586822" y="4224476"/>
                </a:lnTo>
                <a:lnTo>
                  <a:pt x="0" y="4224476"/>
                </a:lnTo>
                <a:lnTo>
                  <a:pt x="0" y="0"/>
                </a:lnTo>
                <a:close/>
              </a:path>
            </a:pathLst>
          </a:custGeom>
          <a:blipFill>
            <a:blip r:embed="rId2"/>
            <a:stretch>
              <a:fillRect l="0" t="0" r="0" b="0"/>
            </a:stretch>
          </a:blipFill>
        </p:spPr>
      </p:sp>
      <p:sp>
        <p:nvSpPr>
          <p:cNvPr name="TextBox 12" id="12"/>
          <p:cNvSpPr txBox="true"/>
          <p:nvPr/>
        </p:nvSpPr>
        <p:spPr>
          <a:xfrm rot="0">
            <a:off x="601430" y="740060"/>
            <a:ext cx="4604117" cy="1069563"/>
          </a:xfrm>
          <a:prstGeom prst="rect">
            <a:avLst/>
          </a:prstGeom>
        </p:spPr>
        <p:txBody>
          <a:bodyPr anchor="t" rtlCol="false" tIns="0" lIns="0" bIns="0" rIns="0">
            <a:spAutoFit/>
          </a:bodyPr>
          <a:lstStyle/>
          <a:p>
            <a:pPr>
              <a:lnSpc>
                <a:spcPts val="8313"/>
              </a:lnSpc>
            </a:pPr>
            <a:r>
              <a:rPr lang="en-US" sz="5938">
                <a:solidFill>
                  <a:srgbClr val="08ACB1"/>
                </a:solidFill>
                <a:latin typeface="Poppins Ultra-Bold"/>
              </a:rPr>
              <a:t>HASIL</a:t>
            </a:r>
          </a:p>
        </p:txBody>
      </p:sp>
      <p:sp>
        <p:nvSpPr>
          <p:cNvPr name="TextBox 13" id="13"/>
          <p:cNvSpPr txBox="true"/>
          <p:nvPr/>
        </p:nvSpPr>
        <p:spPr>
          <a:xfrm rot="0">
            <a:off x="601430" y="1396492"/>
            <a:ext cx="4984293" cy="1069563"/>
          </a:xfrm>
          <a:prstGeom prst="rect">
            <a:avLst/>
          </a:prstGeom>
        </p:spPr>
        <p:txBody>
          <a:bodyPr anchor="t" rtlCol="false" tIns="0" lIns="0" bIns="0" rIns="0">
            <a:spAutoFit/>
          </a:bodyPr>
          <a:lstStyle/>
          <a:p>
            <a:pPr>
              <a:lnSpc>
                <a:spcPts val="8313"/>
              </a:lnSpc>
            </a:pPr>
            <a:r>
              <a:rPr lang="en-US" sz="5938">
                <a:solidFill>
                  <a:srgbClr val="FFFFFF"/>
                </a:solidFill>
                <a:latin typeface="Poppins Ultra-Bold"/>
              </a:rPr>
              <a:t>KESIMPULAN</a:t>
            </a:r>
          </a:p>
        </p:txBody>
      </p:sp>
      <p:sp>
        <p:nvSpPr>
          <p:cNvPr name="TextBox 14" id="14"/>
          <p:cNvSpPr txBox="true"/>
          <p:nvPr/>
        </p:nvSpPr>
        <p:spPr>
          <a:xfrm rot="0">
            <a:off x="2819357" y="115241"/>
            <a:ext cx="1160389" cy="1901757"/>
          </a:xfrm>
          <a:prstGeom prst="rect">
            <a:avLst/>
          </a:prstGeom>
        </p:spPr>
        <p:txBody>
          <a:bodyPr anchor="t" rtlCol="false" tIns="0" lIns="0" bIns="0" rIns="0">
            <a:spAutoFit/>
          </a:bodyPr>
          <a:lstStyle/>
          <a:p>
            <a:pPr>
              <a:lnSpc>
                <a:spcPts val="14782"/>
              </a:lnSpc>
            </a:pPr>
            <a:r>
              <a:rPr lang="en-US" sz="10558">
                <a:solidFill>
                  <a:srgbClr val="FFFFFF"/>
                </a:solidFill>
                <a:latin typeface="Poppins Ultra-Bold"/>
              </a:rPr>
              <a:t>&amp;</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D1F3B">
                <a:alpha val="100000"/>
              </a:srgbClr>
            </a:gs>
            <a:gs pos="100000">
              <a:srgbClr val="33397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8248043" y="-3440659"/>
            <a:ext cx="17014058" cy="20205629"/>
            <a:chOff x="0" y="0"/>
            <a:chExt cx="812800" cy="965269"/>
          </a:xfrm>
        </p:grpSpPr>
        <p:sp>
          <p:nvSpPr>
            <p:cNvPr name="Freeform 3" id="3"/>
            <p:cNvSpPr/>
            <p:nvPr/>
          </p:nvSpPr>
          <p:spPr>
            <a:xfrm flipH="false" flipV="false" rot="0">
              <a:off x="12372" y="21171"/>
              <a:ext cx="788056" cy="922927"/>
            </a:xfrm>
            <a:custGeom>
              <a:avLst/>
              <a:gdLst/>
              <a:ahLst/>
              <a:cxnLst/>
              <a:rect r="r" b="b" t="t" l="l"/>
              <a:pathLst>
                <a:path h="922927" w="788056">
                  <a:moveTo>
                    <a:pt x="423337" y="13636"/>
                  </a:moveTo>
                  <a:lnTo>
                    <a:pt x="771119" y="426656"/>
                  </a:lnTo>
                  <a:cubicBezTo>
                    <a:pt x="788056" y="446770"/>
                    <a:pt x="788056" y="476156"/>
                    <a:pt x="771119" y="496270"/>
                  </a:cubicBezTo>
                  <a:lnTo>
                    <a:pt x="423337" y="909291"/>
                  </a:lnTo>
                  <a:cubicBezTo>
                    <a:pt x="416057" y="917937"/>
                    <a:pt x="405331" y="922927"/>
                    <a:pt x="394028" y="922927"/>
                  </a:cubicBezTo>
                  <a:cubicBezTo>
                    <a:pt x="382725" y="922927"/>
                    <a:pt x="371999" y="917937"/>
                    <a:pt x="364719" y="909291"/>
                  </a:cubicBezTo>
                  <a:lnTo>
                    <a:pt x="16937" y="496270"/>
                  </a:lnTo>
                  <a:cubicBezTo>
                    <a:pt x="0" y="476156"/>
                    <a:pt x="0" y="446770"/>
                    <a:pt x="16937" y="426656"/>
                  </a:cubicBezTo>
                  <a:lnTo>
                    <a:pt x="364719" y="13636"/>
                  </a:lnTo>
                  <a:cubicBezTo>
                    <a:pt x="371999" y="4990"/>
                    <a:pt x="382725" y="0"/>
                    <a:pt x="394028" y="0"/>
                  </a:cubicBezTo>
                  <a:cubicBezTo>
                    <a:pt x="405331" y="0"/>
                    <a:pt x="416057" y="4990"/>
                    <a:pt x="423337" y="13636"/>
                  </a:cubicBezTo>
                  <a:close/>
                </a:path>
              </a:pathLst>
            </a:custGeom>
            <a:gradFill rotWithShape="true">
              <a:gsLst>
                <a:gs pos="0">
                  <a:srgbClr val="00D8BE">
                    <a:alpha val="100000"/>
                  </a:srgbClr>
                </a:gs>
                <a:gs pos="100000">
                  <a:srgbClr val="2D2E62">
                    <a:alpha val="100000"/>
                  </a:srgbClr>
                </a:gs>
              </a:gsLst>
              <a:lin ang="2700000"/>
            </a:gradFill>
          </p:spPr>
        </p:sp>
        <p:sp>
          <p:nvSpPr>
            <p:cNvPr name="TextBox 4" id="4"/>
            <p:cNvSpPr txBox="true"/>
            <p:nvPr/>
          </p:nvSpPr>
          <p:spPr>
            <a:xfrm>
              <a:off x="139700" y="108756"/>
              <a:ext cx="533400" cy="69060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580350" y="-2828943"/>
            <a:ext cx="17014058" cy="20205629"/>
            <a:chOff x="0" y="0"/>
            <a:chExt cx="812800" cy="965269"/>
          </a:xfrm>
        </p:grpSpPr>
        <p:sp>
          <p:nvSpPr>
            <p:cNvPr name="Freeform 6" id="6"/>
            <p:cNvSpPr/>
            <p:nvPr/>
          </p:nvSpPr>
          <p:spPr>
            <a:xfrm flipH="false" flipV="false" rot="0">
              <a:off x="12372" y="21171"/>
              <a:ext cx="788056" cy="922927"/>
            </a:xfrm>
            <a:custGeom>
              <a:avLst/>
              <a:gdLst/>
              <a:ahLst/>
              <a:cxnLst/>
              <a:rect r="r" b="b" t="t" l="l"/>
              <a:pathLst>
                <a:path h="922927" w="788056">
                  <a:moveTo>
                    <a:pt x="423337" y="13636"/>
                  </a:moveTo>
                  <a:lnTo>
                    <a:pt x="771119" y="426656"/>
                  </a:lnTo>
                  <a:cubicBezTo>
                    <a:pt x="788056" y="446770"/>
                    <a:pt x="788056" y="476156"/>
                    <a:pt x="771119" y="496270"/>
                  </a:cubicBezTo>
                  <a:lnTo>
                    <a:pt x="423337" y="909291"/>
                  </a:lnTo>
                  <a:cubicBezTo>
                    <a:pt x="416057" y="917937"/>
                    <a:pt x="405331" y="922927"/>
                    <a:pt x="394028" y="922927"/>
                  </a:cubicBezTo>
                  <a:cubicBezTo>
                    <a:pt x="382725" y="922927"/>
                    <a:pt x="371999" y="917937"/>
                    <a:pt x="364719" y="909291"/>
                  </a:cubicBezTo>
                  <a:lnTo>
                    <a:pt x="16937" y="496270"/>
                  </a:lnTo>
                  <a:cubicBezTo>
                    <a:pt x="0" y="476156"/>
                    <a:pt x="0" y="446770"/>
                    <a:pt x="16937" y="426656"/>
                  </a:cubicBezTo>
                  <a:lnTo>
                    <a:pt x="364719" y="13636"/>
                  </a:lnTo>
                  <a:cubicBezTo>
                    <a:pt x="371999" y="4990"/>
                    <a:pt x="382725" y="0"/>
                    <a:pt x="394028" y="0"/>
                  </a:cubicBezTo>
                  <a:cubicBezTo>
                    <a:pt x="405331" y="0"/>
                    <a:pt x="416057" y="4990"/>
                    <a:pt x="423337" y="13636"/>
                  </a:cubicBezTo>
                  <a:close/>
                </a:path>
              </a:pathLst>
            </a:custGeom>
            <a:gradFill rotWithShape="true">
              <a:gsLst>
                <a:gs pos="0">
                  <a:srgbClr val="2D2E62">
                    <a:alpha val="100000"/>
                  </a:srgbClr>
                </a:gs>
                <a:gs pos="100000">
                  <a:srgbClr val="00D8BE">
                    <a:alpha val="100000"/>
                  </a:srgbClr>
                </a:gs>
              </a:gsLst>
              <a:lin ang="2700000"/>
            </a:gradFill>
          </p:spPr>
        </p:sp>
        <p:sp>
          <p:nvSpPr>
            <p:cNvPr name="TextBox 7" id="7"/>
            <p:cNvSpPr txBox="true"/>
            <p:nvPr/>
          </p:nvSpPr>
          <p:spPr>
            <a:xfrm>
              <a:off x="139700" y="108756"/>
              <a:ext cx="533400" cy="690608"/>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1286247" y="-438600"/>
            <a:ext cx="7431439" cy="11164200"/>
            <a:chOff x="0" y="0"/>
            <a:chExt cx="18326252" cy="27531403"/>
          </a:xfrm>
        </p:grpSpPr>
        <p:sp>
          <p:nvSpPr>
            <p:cNvPr name="Freeform 9" id="9"/>
            <p:cNvSpPr/>
            <p:nvPr/>
          </p:nvSpPr>
          <p:spPr>
            <a:xfrm flipH="false" flipV="false" rot="0">
              <a:off x="0" y="0"/>
              <a:ext cx="18326354" cy="27531315"/>
            </a:xfrm>
            <a:custGeom>
              <a:avLst/>
              <a:gdLst/>
              <a:ahLst/>
              <a:cxnLst/>
              <a:rect r="r" b="b" t="t" l="l"/>
              <a:pathLst>
                <a:path h="27531315" w="18326354">
                  <a:moveTo>
                    <a:pt x="18326227" y="0"/>
                  </a:moveTo>
                  <a:lnTo>
                    <a:pt x="13393293" y="86487"/>
                  </a:lnTo>
                  <a:lnTo>
                    <a:pt x="683006" y="15093950"/>
                  </a:lnTo>
                  <a:cubicBezTo>
                    <a:pt x="228981" y="15630017"/>
                    <a:pt x="1270" y="16290798"/>
                    <a:pt x="0" y="16951961"/>
                  </a:cubicBezTo>
                  <a:lnTo>
                    <a:pt x="0" y="16962628"/>
                  </a:lnTo>
                  <a:cubicBezTo>
                    <a:pt x="1270" y="17618838"/>
                    <a:pt x="225679" y="18275047"/>
                    <a:pt x="673608" y="18809336"/>
                  </a:cubicBezTo>
                  <a:lnTo>
                    <a:pt x="7984744" y="27531315"/>
                  </a:lnTo>
                  <a:lnTo>
                    <a:pt x="18326354" y="27531315"/>
                  </a:lnTo>
                  <a:lnTo>
                    <a:pt x="18326354" y="0"/>
                  </a:lnTo>
                  <a:close/>
                </a:path>
              </a:pathLst>
            </a:custGeom>
            <a:blipFill>
              <a:blip r:embed="rId2"/>
              <a:stretch>
                <a:fillRect l="-105125" t="0" r="-21633" b="0"/>
              </a:stretch>
            </a:blipFill>
          </p:spPr>
        </p:sp>
      </p:grpSp>
      <p:grpSp>
        <p:nvGrpSpPr>
          <p:cNvPr name="Group 10" id="10"/>
          <p:cNvGrpSpPr/>
          <p:nvPr/>
        </p:nvGrpSpPr>
        <p:grpSpPr>
          <a:xfrm rot="7841126">
            <a:off x="8207708" y="-15148"/>
            <a:ext cx="10424233" cy="1164886"/>
            <a:chOff x="0" y="0"/>
            <a:chExt cx="2745477" cy="306801"/>
          </a:xfrm>
        </p:grpSpPr>
        <p:sp>
          <p:nvSpPr>
            <p:cNvPr name="Freeform 11" id="11"/>
            <p:cNvSpPr/>
            <p:nvPr/>
          </p:nvSpPr>
          <p:spPr>
            <a:xfrm flipH="false" flipV="false" rot="0">
              <a:off x="0" y="0"/>
              <a:ext cx="2745477" cy="306801"/>
            </a:xfrm>
            <a:custGeom>
              <a:avLst/>
              <a:gdLst/>
              <a:ahLst/>
              <a:cxnLst/>
              <a:rect r="r" b="b" t="t" l="l"/>
              <a:pathLst>
                <a:path h="306801" w="2745477">
                  <a:moveTo>
                    <a:pt x="0" y="0"/>
                  </a:moveTo>
                  <a:lnTo>
                    <a:pt x="2745477" y="0"/>
                  </a:lnTo>
                  <a:lnTo>
                    <a:pt x="2745477" y="306801"/>
                  </a:lnTo>
                  <a:lnTo>
                    <a:pt x="0" y="306801"/>
                  </a:lnTo>
                  <a:close/>
                </a:path>
              </a:pathLst>
            </a:custGeom>
            <a:gradFill rotWithShape="true">
              <a:gsLst>
                <a:gs pos="0">
                  <a:srgbClr val="08ACB1">
                    <a:alpha val="100000"/>
                  </a:srgbClr>
                </a:gs>
                <a:gs pos="100000">
                  <a:srgbClr val="FFFFFF">
                    <a:alpha val="0"/>
                  </a:srgbClr>
                </a:gs>
              </a:gsLst>
              <a:lin ang="0"/>
            </a:gradFill>
          </p:spPr>
        </p:sp>
        <p:sp>
          <p:nvSpPr>
            <p:cNvPr name="TextBox 12" id="12"/>
            <p:cNvSpPr txBox="true"/>
            <p:nvPr/>
          </p:nvSpPr>
          <p:spPr>
            <a:xfrm>
              <a:off x="0" y="-57150"/>
              <a:ext cx="2745477" cy="363951"/>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7841126">
            <a:off x="12720792" y="6113024"/>
            <a:ext cx="11540732" cy="5351196"/>
            <a:chOff x="0" y="0"/>
            <a:chExt cx="3039534" cy="1409368"/>
          </a:xfrm>
        </p:grpSpPr>
        <p:sp>
          <p:nvSpPr>
            <p:cNvPr name="Freeform 14" id="14"/>
            <p:cNvSpPr/>
            <p:nvPr/>
          </p:nvSpPr>
          <p:spPr>
            <a:xfrm flipH="false" flipV="false" rot="0">
              <a:off x="0" y="0"/>
              <a:ext cx="3039534" cy="1409368"/>
            </a:xfrm>
            <a:custGeom>
              <a:avLst/>
              <a:gdLst/>
              <a:ahLst/>
              <a:cxnLst/>
              <a:rect r="r" b="b" t="t" l="l"/>
              <a:pathLst>
                <a:path h="1409368" w="3039534">
                  <a:moveTo>
                    <a:pt x="0" y="0"/>
                  </a:moveTo>
                  <a:lnTo>
                    <a:pt x="3039534" y="0"/>
                  </a:lnTo>
                  <a:lnTo>
                    <a:pt x="3039534" y="1409368"/>
                  </a:lnTo>
                  <a:lnTo>
                    <a:pt x="0" y="1409368"/>
                  </a:lnTo>
                  <a:close/>
                </a:path>
              </a:pathLst>
            </a:custGeom>
            <a:gradFill rotWithShape="true">
              <a:gsLst>
                <a:gs pos="0">
                  <a:srgbClr val="FFFFFF">
                    <a:alpha val="100000"/>
                  </a:srgbClr>
                </a:gs>
                <a:gs pos="100000">
                  <a:srgbClr val="FFFFFF">
                    <a:alpha val="0"/>
                  </a:srgbClr>
                </a:gs>
              </a:gsLst>
              <a:lin ang="0"/>
            </a:gradFill>
          </p:spPr>
        </p:sp>
        <p:sp>
          <p:nvSpPr>
            <p:cNvPr name="TextBox 15" id="15"/>
            <p:cNvSpPr txBox="true"/>
            <p:nvPr/>
          </p:nvSpPr>
          <p:spPr>
            <a:xfrm>
              <a:off x="0" y="-57150"/>
              <a:ext cx="3039534" cy="1466518"/>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662244" y="5542143"/>
            <a:ext cx="10692409" cy="661546"/>
            <a:chOff x="0" y="0"/>
            <a:chExt cx="3900267" cy="241312"/>
          </a:xfrm>
        </p:grpSpPr>
        <p:sp>
          <p:nvSpPr>
            <p:cNvPr name="Freeform 17" id="17"/>
            <p:cNvSpPr/>
            <p:nvPr/>
          </p:nvSpPr>
          <p:spPr>
            <a:xfrm flipH="false" flipV="false" rot="0">
              <a:off x="7267" y="0"/>
              <a:ext cx="3885733" cy="241312"/>
            </a:xfrm>
            <a:custGeom>
              <a:avLst/>
              <a:gdLst/>
              <a:ahLst/>
              <a:cxnLst/>
              <a:rect r="r" b="b" t="t" l="l"/>
              <a:pathLst>
                <a:path h="241312" w="3885733">
                  <a:moveTo>
                    <a:pt x="210414" y="0"/>
                  </a:moveTo>
                  <a:lnTo>
                    <a:pt x="3878519" y="0"/>
                  </a:lnTo>
                  <a:cubicBezTo>
                    <a:pt x="3881140" y="0"/>
                    <a:pt x="3883522" y="1519"/>
                    <a:pt x="3884628" y="3895"/>
                  </a:cubicBezTo>
                  <a:cubicBezTo>
                    <a:pt x="3885733" y="6271"/>
                    <a:pt x="3885361" y="9073"/>
                    <a:pt x="3883673" y="11077"/>
                  </a:cubicBezTo>
                  <a:lnTo>
                    <a:pt x="3699128" y="230235"/>
                  </a:lnTo>
                  <a:cubicBezTo>
                    <a:pt x="3693214" y="237258"/>
                    <a:pt x="3684501" y="241312"/>
                    <a:pt x="3675319" y="241312"/>
                  </a:cubicBezTo>
                  <a:lnTo>
                    <a:pt x="7214" y="241312"/>
                  </a:lnTo>
                  <a:cubicBezTo>
                    <a:pt x="4594" y="241312"/>
                    <a:pt x="2211" y="239793"/>
                    <a:pt x="1106" y="237417"/>
                  </a:cubicBezTo>
                  <a:cubicBezTo>
                    <a:pt x="0" y="235041"/>
                    <a:pt x="373" y="232240"/>
                    <a:pt x="2061" y="230235"/>
                  </a:cubicBezTo>
                  <a:lnTo>
                    <a:pt x="186605" y="11077"/>
                  </a:lnTo>
                  <a:cubicBezTo>
                    <a:pt x="192519" y="4054"/>
                    <a:pt x="201233" y="0"/>
                    <a:pt x="210414" y="0"/>
                  </a:cubicBezTo>
                  <a:close/>
                </a:path>
              </a:pathLst>
            </a:custGeom>
            <a:gradFill rotWithShape="true">
              <a:gsLst>
                <a:gs pos="0">
                  <a:srgbClr val="08ACB1">
                    <a:alpha val="100000"/>
                  </a:srgbClr>
                </a:gs>
                <a:gs pos="100000">
                  <a:srgbClr val="FFFFFF">
                    <a:alpha val="0"/>
                  </a:srgbClr>
                </a:gs>
              </a:gsLst>
              <a:lin ang="0"/>
            </a:gradFill>
          </p:spPr>
        </p:sp>
        <p:sp>
          <p:nvSpPr>
            <p:cNvPr name="TextBox 18" id="18"/>
            <p:cNvSpPr txBox="true"/>
            <p:nvPr/>
          </p:nvSpPr>
          <p:spPr>
            <a:xfrm>
              <a:off x="101600" y="-57150"/>
              <a:ext cx="3697067" cy="298462"/>
            </a:xfrm>
            <a:prstGeom prst="rect">
              <a:avLst/>
            </a:prstGeom>
          </p:spPr>
          <p:txBody>
            <a:bodyPr anchor="ctr" rtlCol="false" tIns="50800" lIns="50800" bIns="50800" rIns="50800"/>
            <a:lstStyle/>
            <a:p>
              <a:pPr algn="ctr">
                <a:lnSpc>
                  <a:spcPts val="2659"/>
                </a:lnSpc>
              </a:pPr>
            </a:p>
          </p:txBody>
        </p:sp>
      </p:grpSp>
      <p:sp>
        <p:nvSpPr>
          <p:cNvPr name="AutoShape 19" id="19"/>
          <p:cNvSpPr/>
          <p:nvPr/>
        </p:nvSpPr>
        <p:spPr>
          <a:xfrm flipV="true">
            <a:off x="9854091" y="-2190431"/>
            <a:ext cx="4271122" cy="5196087"/>
          </a:xfrm>
          <a:prstGeom prst="line">
            <a:avLst/>
          </a:prstGeom>
          <a:ln cap="flat" w="57150">
            <a:solidFill>
              <a:srgbClr val="FFFFFF"/>
            </a:solidFill>
            <a:prstDash val="solid"/>
            <a:headEnd type="oval" len="lg" w="lg"/>
            <a:tailEnd type="none" len="sm" w="sm"/>
          </a:ln>
        </p:spPr>
      </p:sp>
      <p:sp>
        <p:nvSpPr>
          <p:cNvPr name="AutoShape 20" id="20"/>
          <p:cNvSpPr/>
          <p:nvPr/>
        </p:nvSpPr>
        <p:spPr>
          <a:xfrm flipV="true">
            <a:off x="10564956" y="-4101693"/>
            <a:ext cx="4271122" cy="5196087"/>
          </a:xfrm>
          <a:prstGeom prst="line">
            <a:avLst/>
          </a:prstGeom>
          <a:ln cap="flat" w="57150">
            <a:solidFill>
              <a:srgbClr val="FFFFFF"/>
            </a:solidFill>
            <a:prstDash val="solid"/>
            <a:headEnd type="oval" len="lg" w="lg"/>
            <a:tailEnd type="none" len="sm" w="sm"/>
          </a:ln>
        </p:spPr>
      </p:sp>
      <p:sp>
        <p:nvSpPr>
          <p:cNvPr name="TextBox 21" id="21"/>
          <p:cNvSpPr txBox="true"/>
          <p:nvPr/>
        </p:nvSpPr>
        <p:spPr>
          <a:xfrm rot="0">
            <a:off x="1028700" y="2965866"/>
            <a:ext cx="8338878" cy="2576277"/>
          </a:xfrm>
          <a:prstGeom prst="rect">
            <a:avLst/>
          </a:prstGeom>
        </p:spPr>
        <p:txBody>
          <a:bodyPr anchor="t" rtlCol="false" tIns="0" lIns="0" bIns="0" rIns="0">
            <a:spAutoFit/>
          </a:bodyPr>
          <a:lstStyle/>
          <a:p>
            <a:pPr>
              <a:lnSpc>
                <a:spcPts val="21190"/>
              </a:lnSpc>
              <a:spcBef>
                <a:spcPct val="0"/>
              </a:spcBef>
            </a:pPr>
            <a:r>
              <a:rPr lang="en-US" sz="15135">
                <a:solidFill>
                  <a:srgbClr val="FFFFFF"/>
                </a:solidFill>
                <a:latin typeface="Antonio Ultra-Bold"/>
              </a:rPr>
              <a:t>THANK YOU</a:t>
            </a:r>
          </a:p>
        </p:txBody>
      </p:sp>
      <p:sp>
        <p:nvSpPr>
          <p:cNvPr name="TextBox 22" id="22"/>
          <p:cNvSpPr txBox="true"/>
          <p:nvPr/>
        </p:nvSpPr>
        <p:spPr>
          <a:xfrm rot="0">
            <a:off x="1028700" y="5427274"/>
            <a:ext cx="8001465" cy="767460"/>
          </a:xfrm>
          <a:prstGeom prst="rect">
            <a:avLst/>
          </a:prstGeom>
        </p:spPr>
        <p:txBody>
          <a:bodyPr anchor="t" rtlCol="false" tIns="0" lIns="0" bIns="0" rIns="0">
            <a:spAutoFit/>
          </a:bodyPr>
          <a:lstStyle/>
          <a:p>
            <a:pPr>
              <a:lnSpc>
                <a:spcPts val="5999"/>
              </a:lnSpc>
              <a:spcBef>
                <a:spcPct val="0"/>
              </a:spcBef>
            </a:pPr>
            <a:r>
              <a:rPr lang="en-US" sz="4285" spc="749">
                <a:solidFill>
                  <a:srgbClr val="FFFFFF"/>
                </a:solidFill>
                <a:latin typeface="Poppins Semi-Bold"/>
              </a:rPr>
              <a:t>FOR YOUR ATTENTION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D1F3B">
                <a:alpha val="100000"/>
              </a:srgbClr>
            </a:gs>
            <a:gs pos="100000">
              <a:srgbClr val="33397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4837347" y="-8342743"/>
            <a:ext cx="11919926" cy="14155918"/>
            <a:chOff x="0" y="0"/>
            <a:chExt cx="812800" cy="965269"/>
          </a:xfrm>
        </p:grpSpPr>
        <p:sp>
          <p:nvSpPr>
            <p:cNvPr name="Freeform 3" id="3"/>
            <p:cNvSpPr/>
            <p:nvPr/>
          </p:nvSpPr>
          <p:spPr>
            <a:xfrm flipH="false" flipV="false" rot="0">
              <a:off x="17659" y="30218"/>
              <a:ext cx="777481" cy="904832"/>
            </a:xfrm>
            <a:custGeom>
              <a:avLst/>
              <a:gdLst/>
              <a:ahLst/>
              <a:cxnLst/>
              <a:rect r="r" b="b" t="t" l="l"/>
              <a:pathLst>
                <a:path h="904832" w="777481">
                  <a:moveTo>
                    <a:pt x="430576" y="19464"/>
                  </a:moveTo>
                  <a:lnTo>
                    <a:pt x="753307" y="402734"/>
                  </a:lnTo>
                  <a:cubicBezTo>
                    <a:pt x="777482" y="431444"/>
                    <a:pt x="777482" y="473388"/>
                    <a:pt x="753307" y="502098"/>
                  </a:cubicBezTo>
                  <a:lnTo>
                    <a:pt x="430576" y="885369"/>
                  </a:lnTo>
                  <a:cubicBezTo>
                    <a:pt x="420184" y="897709"/>
                    <a:pt x="404874" y="904832"/>
                    <a:pt x="388741" y="904832"/>
                  </a:cubicBezTo>
                  <a:cubicBezTo>
                    <a:pt x="372608" y="904832"/>
                    <a:pt x="357298" y="897709"/>
                    <a:pt x="346907" y="885369"/>
                  </a:cubicBezTo>
                  <a:lnTo>
                    <a:pt x="24175" y="502098"/>
                  </a:lnTo>
                  <a:cubicBezTo>
                    <a:pt x="0" y="473388"/>
                    <a:pt x="0" y="431444"/>
                    <a:pt x="24175" y="402734"/>
                  </a:cubicBezTo>
                  <a:lnTo>
                    <a:pt x="346907" y="19464"/>
                  </a:lnTo>
                  <a:cubicBezTo>
                    <a:pt x="357298" y="7123"/>
                    <a:pt x="372608" y="0"/>
                    <a:pt x="388741" y="0"/>
                  </a:cubicBezTo>
                  <a:cubicBezTo>
                    <a:pt x="404874" y="0"/>
                    <a:pt x="420184" y="7123"/>
                    <a:pt x="430576" y="19464"/>
                  </a:cubicBezTo>
                  <a:close/>
                </a:path>
              </a:pathLst>
            </a:custGeom>
            <a:gradFill rotWithShape="true">
              <a:gsLst>
                <a:gs pos="0">
                  <a:srgbClr val="2D2E62">
                    <a:alpha val="100000"/>
                  </a:srgbClr>
                </a:gs>
                <a:gs pos="100000">
                  <a:srgbClr val="00D8BE">
                    <a:alpha val="100000"/>
                  </a:srgbClr>
                </a:gs>
              </a:gsLst>
              <a:lin ang="2700000"/>
            </a:gradFill>
          </p:spPr>
        </p:sp>
        <p:sp>
          <p:nvSpPr>
            <p:cNvPr name="TextBox 4" id="4"/>
            <p:cNvSpPr txBox="true"/>
            <p:nvPr/>
          </p:nvSpPr>
          <p:spPr>
            <a:xfrm>
              <a:off x="139700" y="108756"/>
              <a:ext cx="533400" cy="69060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7841126">
            <a:off x="449324" y="-279416"/>
            <a:ext cx="10424233" cy="1164886"/>
            <a:chOff x="0" y="0"/>
            <a:chExt cx="2745477" cy="306801"/>
          </a:xfrm>
        </p:grpSpPr>
        <p:sp>
          <p:nvSpPr>
            <p:cNvPr name="Freeform 6" id="6"/>
            <p:cNvSpPr/>
            <p:nvPr/>
          </p:nvSpPr>
          <p:spPr>
            <a:xfrm flipH="false" flipV="false" rot="0">
              <a:off x="0" y="0"/>
              <a:ext cx="2745477" cy="306801"/>
            </a:xfrm>
            <a:custGeom>
              <a:avLst/>
              <a:gdLst/>
              <a:ahLst/>
              <a:cxnLst/>
              <a:rect r="r" b="b" t="t" l="l"/>
              <a:pathLst>
                <a:path h="306801" w="2745477">
                  <a:moveTo>
                    <a:pt x="0" y="0"/>
                  </a:moveTo>
                  <a:lnTo>
                    <a:pt x="2745477" y="0"/>
                  </a:lnTo>
                  <a:lnTo>
                    <a:pt x="2745477" y="306801"/>
                  </a:lnTo>
                  <a:lnTo>
                    <a:pt x="0" y="306801"/>
                  </a:lnTo>
                  <a:close/>
                </a:path>
              </a:pathLst>
            </a:custGeom>
            <a:gradFill rotWithShape="true">
              <a:gsLst>
                <a:gs pos="0">
                  <a:srgbClr val="08ACB1">
                    <a:alpha val="100000"/>
                  </a:srgbClr>
                </a:gs>
                <a:gs pos="100000">
                  <a:srgbClr val="FFFFFF">
                    <a:alpha val="0"/>
                  </a:srgbClr>
                </a:gs>
              </a:gsLst>
              <a:lin ang="0"/>
            </a:gradFill>
          </p:spPr>
        </p:sp>
        <p:sp>
          <p:nvSpPr>
            <p:cNvPr name="TextBox 7" id="7"/>
            <p:cNvSpPr txBox="true"/>
            <p:nvPr/>
          </p:nvSpPr>
          <p:spPr>
            <a:xfrm>
              <a:off x="0" y="-57150"/>
              <a:ext cx="2745477" cy="363951"/>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69074" y="1028700"/>
            <a:ext cx="6739659" cy="10160768"/>
            <a:chOff x="0" y="0"/>
            <a:chExt cx="1775054" cy="2676087"/>
          </a:xfrm>
        </p:grpSpPr>
        <p:sp>
          <p:nvSpPr>
            <p:cNvPr name="Freeform 9" id="9"/>
            <p:cNvSpPr/>
            <p:nvPr/>
          </p:nvSpPr>
          <p:spPr>
            <a:xfrm flipH="false" flipV="false" rot="0">
              <a:off x="0" y="0"/>
              <a:ext cx="1775054" cy="2676087"/>
            </a:xfrm>
            <a:custGeom>
              <a:avLst/>
              <a:gdLst/>
              <a:ahLst/>
              <a:cxnLst/>
              <a:rect r="r" b="b" t="t" l="l"/>
              <a:pathLst>
                <a:path h="2676087" w="1775054">
                  <a:moveTo>
                    <a:pt x="48246" y="0"/>
                  </a:moveTo>
                  <a:lnTo>
                    <a:pt x="1726808" y="0"/>
                  </a:lnTo>
                  <a:cubicBezTo>
                    <a:pt x="1753454" y="0"/>
                    <a:pt x="1775054" y="21600"/>
                    <a:pt x="1775054" y="48246"/>
                  </a:cubicBezTo>
                  <a:lnTo>
                    <a:pt x="1775054" y="2627841"/>
                  </a:lnTo>
                  <a:cubicBezTo>
                    <a:pt x="1775054" y="2654487"/>
                    <a:pt x="1753454" y="2676087"/>
                    <a:pt x="1726808" y="2676087"/>
                  </a:cubicBezTo>
                  <a:lnTo>
                    <a:pt x="48246" y="2676087"/>
                  </a:lnTo>
                  <a:cubicBezTo>
                    <a:pt x="21600" y="2676087"/>
                    <a:pt x="0" y="2654487"/>
                    <a:pt x="0" y="2627841"/>
                  </a:cubicBezTo>
                  <a:lnTo>
                    <a:pt x="0" y="48246"/>
                  </a:lnTo>
                  <a:cubicBezTo>
                    <a:pt x="0" y="21600"/>
                    <a:pt x="21600" y="0"/>
                    <a:pt x="48246" y="0"/>
                  </a:cubicBezTo>
                  <a:close/>
                </a:path>
              </a:pathLst>
            </a:custGeom>
            <a:gradFill rotWithShape="true">
              <a:gsLst>
                <a:gs pos="0">
                  <a:srgbClr val="00D8BE">
                    <a:alpha val="100000"/>
                  </a:srgbClr>
                </a:gs>
                <a:gs pos="100000">
                  <a:srgbClr val="2D2E62">
                    <a:alpha val="100000"/>
                  </a:srgbClr>
                </a:gs>
              </a:gsLst>
              <a:lin ang="2700000"/>
            </a:gradFill>
          </p:spPr>
        </p:sp>
        <p:sp>
          <p:nvSpPr>
            <p:cNvPr name="TextBox 10" id="10"/>
            <p:cNvSpPr txBox="true"/>
            <p:nvPr/>
          </p:nvSpPr>
          <p:spPr>
            <a:xfrm>
              <a:off x="0" y="-57150"/>
              <a:ext cx="1775054" cy="2733237"/>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7181284" y="6469780"/>
            <a:ext cx="1942301" cy="1669165"/>
            <a:chOff x="0" y="0"/>
            <a:chExt cx="812800" cy="698500"/>
          </a:xfrm>
        </p:grpSpPr>
        <p:sp>
          <p:nvSpPr>
            <p:cNvPr name="Freeform 12" id="12"/>
            <p:cNvSpPr/>
            <p:nvPr/>
          </p:nvSpPr>
          <p:spPr>
            <a:xfrm flipH="false" flipV="false" rot="0">
              <a:off x="16839" y="0"/>
              <a:ext cx="779122" cy="698500"/>
            </a:xfrm>
            <a:custGeom>
              <a:avLst/>
              <a:gdLst/>
              <a:ahLst/>
              <a:cxnLst/>
              <a:rect r="r" b="b" t="t" l="l"/>
              <a:pathLst>
                <a:path h="698500" w="779122">
                  <a:moveTo>
                    <a:pt x="751862" y="425046"/>
                  </a:moveTo>
                  <a:lnTo>
                    <a:pt x="636860" y="622704"/>
                  </a:lnTo>
                  <a:cubicBezTo>
                    <a:pt x="609557" y="669631"/>
                    <a:pt x="559361" y="698500"/>
                    <a:pt x="505070" y="698500"/>
                  </a:cubicBezTo>
                  <a:lnTo>
                    <a:pt x="274052" y="698500"/>
                  </a:lnTo>
                  <a:cubicBezTo>
                    <a:pt x="219761" y="698500"/>
                    <a:pt x="169565" y="669631"/>
                    <a:pt x="142262" y="622704"/>
                  </a:cubicBezTo>
                  <a:lnTo>
                    <a:pt x="27260" y="425046"/>
                  </a:lnTo>
                  <a:cubicBezTo>
                    <a:pt x="0" y="378192"/>
                    <a:pt x="0" y="320308"/>
                    <a:pt x="27260" y="273454"/>
                  </a:cubicBezTo>
                  <a:lnTo>
                    <a:pt x="142262" y="75796"/>
                  </a:lnTo>
                  <a:cubicBezTo>
                    <a:pt x="169565" y="28869"/>
                    <a:pt x="219761" y="0"/>
                    <a:pt x="274052" y="0"/>
                  </a:cubicBezTo>
                  <a:lnTo>
                    <a:pt x="505070" y="0"/>
                  </a:lnTo>
                  <a:cubicBezTo>
                    <a:pt x="559361" y="0"/>
                    <a:pt x="609557" y="28869"/>
                    <a:pt x="636860" y="75796"/>
                  </a:cubicBezTo>
                  <a:lnTo>
                    <a:pt x="751862" y="273454"/>
                  </a:lnTo>
                  <a:cubicBezTo>
                    <a:pt x="779122" y="320308"/>
                    <a:pt x="779122" y="378192"/>
                    <a:pt x="751862" y="425046"/>
                  </a:cubicBezTo>
                  <a:close/>
                </a:path>
              </a:pathLst>
            </a:custGeom>
            <a:gradFill rotWithShape="true">
              <a:gsLst>
                <a:gs pos="0">
                  <a:srgbClr val="00D8BE">
                    <a:alpha val="100000"/>
                  </a:srgbClr>
                </a:gs>
                <a:gs pos="100000">
                  <a:srgbClr val="2D2E62">
                    <a:alpha val="100000"/>
                  </a:srgbClr>
                </a:gs>
              </a:gsLst>
              <a:lin ang="2700000"/>
            </a:gradFill>
          </p:spPr>
        </p:sp>
        <p:sp>
          <p:nvSpPr>
            <p:cNvPr name="TextBox 13" id="13"/>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7201699" y="8329445"/>
            <a:ext cx="1942301" cy="1669165"/>
            <a:chOff x="0" y="0"/>
            <a:chExt cx="812800" cy="698500"/>
          </a:xfrm>
        </p:grpSpPr>
        <p:sp>
          <p:nvSpPr>
            <p:cNvPr name="Freeform 15" id="15"/>
            <p:cNvSpPr/>
            <p:nvPr/>
          </p:nvSpPr>
          <p:spPr>
            <a:xfrm flipH="false" flipV="false" rot="0">
              <a:off x="16839" y="0"/>
              <a:ext cx="779122" cy="698500"/>
            </a:xfrm>
            <a:custGeom>
              <a:avLst/>
              <a:gdLst/>
              <a:ahLst/>
              <a:cxnLst/>
              <a:rect r="r" b="b" t="t" l="l"/>
              <a:pathLst>
                <a:path h="698500" w="779122">
                  <a:moveTo>
                    <a:pt x="751862" y="425046"/>
                  </a:moveTo>
                  <a:lnTo>
                    <a:pt x="636860" y="622704"/>
                  </a:lnTo>
                  <a:cubicBezTo>
                    <a:pt x="609557" y="669631"/>
                    <a:pt x="559361" y="698500"/>
                    <a:pt x="505070" y="698500"/>
                  </a:cubicBezTo>
                  <a:lnTo>
                    <a:pt x="274052" y="698500"/>
                  </a:lnTo>
                  <a:cubicBezTo>
                    <a:pt x="219761" y="698500"/>
                    <a:pt x="169565" y="669631"/>
                    <a:pt x="142262" y="622704"/>
                  </a:cubicBezTo>
                  <a:lnTo>
                    <a:pt x="27260" y="425046"/>
                  </a:lnTo>
                  <a:cubicBezTo>
                    <a:pt x="0" y="378192"/>
                    <a:pt x="0" y="320308"/>
                    <a:pt x="27260" y="273454"/>
                  </a:cubicBezTo>
                  <a:lnTo>
                    <a:pt x="142262" y="75796"/>
                  </a:lnTo>
                  <a:cubicBezTo>
                    <a:pt x="169565" y="28869"/>
                    <a:pt x="219761" y="0"/>
                    <a:pt x="274052" y="0"/>
                  </a:cubicBezTo>
                  <a:lnTo>
                    <a:pt x="505070" y="0"/>
                  </a:lnTo>
                  <a:cubicBezTo>
                    <a:pt x="559361" y="0"/>
                    <a:pt x="609557" y="28869"/>
                    <a:pt x="636860" y="75796"/>
                  </a:cubicBezTo>
                  <a:lnTo>
                    <a:pt x="751862" y="273454"/>
                  </a:lnTo>
                  <a:cubicBezTo>
                    <a:pt x="779122" y="320308"/>
                    <a:pt x="779122" y="378192"/>
                    <a:pt x="751862" y="425046"/>
                  </a:cubicBezTo>
                  <a:close/>
                </a:path>
              </a:pathLst>
            </a:custGeom>
            <a:gradFill rotWithShape="true">
              <a:gsLst>
                <a:gs pos="0">
                  <a:srgbClr val="00D8BE">
                    <a:alpha val="100000"/>
                  </a:srgbClr>
                </a:gs>
                <a:gs pos="100000">
                  <a:srgbClr val="2D2E62">
                    <a:alpha val="100000"/>
                  </a:srgbClr>
                </a:gs>
              </a:gsLst>
              <a:lin ang="2700000"/>
            </a:gradFill>
          </p:spPr>
        </p:sp>
        <p:sp>
          <p:nvSpPr>
            <p:cNvPr name="TextBox 16" id="16"/>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7591155" y="8659822"/>
            <a:ext cx="1136528" cy="1008410"/>
          </a:xfrm>
          <a:custGeom>
            <a:avLst/>
            <a:gdLst/>
            <a:ahLst/>
            <a:cxnLst/>
            <a:rect r="r" b="b" t="t" l="l"/>
            <a:pathLst>
              <a:path h="1008410" w="1136528">
                <a:moveTo>
                  <a:pt x="0" y="0"/>
                </a:moveTo>
                <a:lnTo>
                  <a:pt x="1136528" y="0"/>
                </a:lnTo>
                <a:lnTo>
                  <a:pt x="1136528" y="1008410"/>
                </a:lnTo>
                <a:lnTo>
                  <a:pt x="0" y="10084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8" id="18"/>
          <p:cNvGrpSpPr/>
          <p:nvPr/>
        </p:nvGrpSpPr>
        <p:grpSpPr>
          <a:xfrm rot="0">
            <a:off x="179900" y="1117647"/>
            <a:ext cx="6534450" cy="9982874"/>
            <a:chOff x="0" y="0"/>
            <a:chExt cx="19068224" cy="29131095"/>
          </a:xfrm>
        </p:grpSpPr>
        <p:sp>
          <p:nvSpPr>
            <p:cNvPr name="Freeform 19" id="19"/>
            <p:cNvSpPr/>
            <p:nvPr/>
          </p:nvSpPr>
          <p:spPr>
            <a:xfrm flipH="false" flipV="false" rot="0">
              <a:off x="0" y="0"/>
              <a:ext cx="19068118" cy="29131006"/>
            </a:xfrm>
            <a:custGeom>
              <a:avLst/>
              <a:gdLst/>
              <a:ahLst/>
              <a:cxnLst/>
              <a:rect r="r" b="b" t="t" l="l"/>
              <a:pathLst>
                <a:path h="29131006" w="19068118">
                  <a:moveTo>
                    <a:pt x="1273215" y="0"/>
                  </a:moveTo>
                  <a:cubicBezTo>
                    <a:pt x="570012" y="0"/>
                    <a:pt x="0" y="476123"/>
                    <a:pt x="0" y="1063498"/>
                  </a:cubicBezTo>
                  <a:lnTo>
                    <a:pt x="0" y="28067508"/>
                  </a:lnTo>
                  <a:cubicBezTo>
                    <a:pt x="0" y="28654883"/>
                    <a:pt x="570012" y="29131006"/>
                    <a:pt x="1273215" y="29131006"/>
                  </a:cubicBezTo>
                  <a:lnTo>
                    <a:pt x="17794903" y="29131006"/>
                  </a:lnTo>
                  <a:cubicBezTo>
                    <a:pt x="18498105" y="29131006"/>
                    <a:pt x="19068118" y="28654883"/>
                    <a:pt x="19068118" y="28067508"/>
                  </a:cubicBezTo>
                  <a:lnTo>
                    <a:pt x="19068118" y="1063498"/>
                  </a:lnTo>
                  <a:cubicBezTo>
                    <a:pt x="19068118" y="476123"/>
                    <a:pt x="18498105" y="0"/>
                    <a:pt x="17794903" y="0"/>
                  </a:cubicBezTo>
                  <a:close/>
                </a:path>
              </a:pathLst>
            </a:custGeom>
            <a:blipFill>
              <a:blip r:embed="rId4"/>
              <a:stretch>
                <a:fillRect l="-59170" t="0" r="-68849" b="0"/>
              </a:stretch>
            </a:blipFill>
          </p:spPr>
        </p:sp>
      </p:grpSp>
      <p:grpSp>
        <p:nvGrpSpPr>
          <p:cNvPr name="Group 20" id="20"/>
          <p:cNvGrpSpPr/>
          <p:nvPr/>
        </p:nvGrpSpPr>
        <p:grpSpPr>
          <a:xfrm rot="-10800000">
            <a:off x="13617267" y="8118894"/>
            <a:ext cx="6368609" cy="2090266"/>
            <a:chOff x="0" y="0"/>
            <a:chExt cx="2323076" cy="762466"/>
          </a:xfrm>
        </p:grpSpPr>
        <p:sp>
          <p:nvSpPr>
            <p:cNvPr name="Freeform 21" id="21"/>
            <p:cNvSpPr/>
            <p:nvPr/>
          </p:nvSpPr>
          <p:spPr>
            <a:xfrm flipH="false" flipV="false" rot="0">
              <a:off x="4766" y="0"/>
              <a:ext cx="2313543" cy="762466"/>
            </a:xfrm>
            <a:custGeom>
              <a:avLst/>
              <a:gdLst/>
              <a:ahLst/>
              <a:cxnLst/>
              <a:rect r="r" b="b" t="t" l="l"/>
              <a:pathLst>
                <a:path h="762466" w="2313543">
                  <a:moveTo>
                    <a:pt x="222747" y="0"/>
                  </a:moveTo>
                  <a:lnTo>
                    <a:pt x="2293997" y="0"/>
                  </a:lnTo>
                  <a:cubicBezTo>
                    <a:pt x="2299801" y="0"/>
                    <a:pt x="2305274" y="2697"/>
                    <a:pt x="2308811" y="7299"/>
                  </a:cubicBezTo>
                  <a:cubicBezTo>
                    <a:pt x="2312347" y="11901"/>
                    <a:pt x="2313543" y="17885"/>
                    <a:pt x="2312049" y="23493"/>
                  </a:cubicBezTo>
                  <a:lnTo>
                    <a:pt x="2121371" y="738973"/>
                  </a:lnTo>
                  <a:cubicBezTo>
                    <a:pt x="2117679" y="752826"/>
                    <a:pt x="2105134" y="762466"/>
                    <a:pt x="2090797" y="762466"/>
                  </a:cubicBezTo>
                  <a:lnTo>
                    <a:pt x="19547" y="762466"/>
                  </a:lnTo>
                  <a:cubicBezTo>
                    <a:pt x="13743" y="762466"/>
                    <a:pt x="8269" y="759768"/>
                    <a:pt x="4733" y="755167"/>
                  </a:cubicBezTo>
                  <a:cubicBezTo>
                    <a:pt x="1197" y="750565"/>
                    <a:pt x="0" y="744581"/>
                    <a:pt x="1495" y="738973"/>
                  </a:cubicBezTo>
                  <a:lnTo>
                    <a:pt x="192173" y="23493"/>
                  </a:lnTo>
                  <a:cubicBezTo>
                    <a:pt x="195865" y="9640"/>
                    <a:pt x="208410" y="0"/>
                    <a:pt x="222747" y="0"/>
                  </a:cubicBezTo>
                  <a:close/>
                </a:path>
              </a:pathLst>
            </a:custGeom>
            <a:gradFill rotWithShape="true">
              <a:gsLst>
                <a:gs pos="0">
                  <a:srgbClr val="08ACB1">
                    <a:alpha val="100000"/>
                  </a:srgbClr>
                </a:gs>
                <a:gs pos="100000">
                  <a:srgbClr val="FFFFFF">
                    <a:alpha val="0"/>
                  </a:srgbClr>
                </a:gs>
              </a:gsLst>
              <a:lin ang="0"/>
            </a:gradFill>
          </p:spPr>
        </p:sp>
        <p:sp>
          <p:nvSpPr>
            <p:cNvPr name="TextBox 22" id="22"/>
            <p:cNvSpPr txBox="true"/>
            <p:nvPr/>
          </p:nvSpPr>
          <p:spPr>
            <a:xfrm>
              <a:off x="101600" y="-57150"/>
              <a:ext cx="2119876" cy="819616"/>
            </a:xfrm>
            <a:prstGeom prst="rect">
              <a:avLst/>
            </a:prstGeom>
          </p:spPr>
          <p:txBody>
            <a:bodyPr anchor="ctr" rtlCol="false" tIns="50800" lIns="50800" bIns="50800" rIns="50800"/>
            <a:lstStyle/>
            <a:p>
              <a:pPr algn="ctr">
                <a:lnSpc>
                  <a:spcPts val="2659"/>
                </a:lnSpc>
              </a:pPr>
            </a:p>
          </p:txBody>
        </p:sp>
      </p:grpSp>
      <p:sp>
        <p:nvSpPr>
          <p:cNvPr name="AutoShape 23" id="23"/>
          <p:cNvSpPr/>
          <p:nvPr/>
        </p:nvSpPr>
        <p:spPr>
          <a:xfrm>
            <a:off x="12224246" y="9792268"/>
            <a:ext cx="9795492" cy="0"/>
          </a:xfrm>
          <a:prstGeom prst="line">
            <a:avLst/>
          </a:prstGeom>
          <a:ln cap="flat" w="57150">
            <a:solidFill>
              <a:srgbClr val="FFFFFF"/>
            </a:solidFill>
            <a:prstDash val="solid"/>
            <a:headEnd type="oval" len="lg" w="lg"/>
            <a:tailEnd type="none" len="sm" w="sm"/>
          </a:ln>
        </p:spPr>
      </p:sp>
      <p:sp>
        <p:nvSpPr>
          <p:cNvPr name="Freeform 24" id="24"/>
          <p:cNvSpPr/>
          <p:nvPr/>
        </p:nvSpPr>
        <p:spPr>
          <a:xfrm flipH="false" flipV="false" rot="0">
            <a:off x="7562020" y="6661211"/>
            <a:ext cx="1194259" cy="1194259"/>
          </a:xfrm>
          <a:custGeom>
            <a:avLst/>
            <a:gdLst/>
            <a:ahLst/>
            <a:cxnLst/>
            <a:rect r="r" b="b" t="t" l="l"/>
            <a:pathLst>
              <a:path h="1194259" w="1194259">
                <a:moveTo>
                  <a:pt x="0" y="0"/>
                </a:moveTo>
                <a:lnTo>
                  <a:pt x="1194259" y="0"/>
                </a:lnTo>
                <a:lnTo>
                  <a:pt x="1194259" y="1194260"/>
                </a:lnTo>
                <a:lnTo>
                  <a:pt x="0" y="11942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5" id="25"/>
          <p:cNvSpPr txBox="true"/>
          <p:nvPr/>
        </p:nvSpPr>
        <p:spPr>
          <a:xfrm rot="0">
            <a:off x="8380373" y="965247"/>
            <a:ext cx="5246324" cy="984250"/>
          </a:xfrm>
          <a:prstGeom prst="rect">
            <a:avLst/>
          </a:prstGeom>
        </p:spPr>
        <p:txBody>
          <a:bodyPr anchor="t" rtlCol="false" tIns="0" lIns="0" bIns="0" rIns="0">
            <a:spAutoFit/>
          </a:bodyPr>
          <a:lstStyle/>
          <a:p>
            <a:pPr algn="r">
              <a:lnSpc>
                <a:spcPts val="7699"/>
              </a:lnSpc>
            </a:pPr>
            <a:r>
              <a:rPr lang="en-US" sz="5499">
                <a:solidFill>
                  <a:srgbClr val="08ACB1"/>
                </a:solidFill>
                <a:latin typeface="Poppins Ultra-Bold"/>
              </a:rPr>
              <a:t>LATAR</a:t>
            </a:r>
          </a:p>
        </p:txBody>
      </p:sp>
      <p:sp>
        <p:nvSpPr>
          <p:cNvPr name="TextBox 26" id="26"/>
          <p:cNvSpPr txBox="true"/>
          <p:nvPr/>
        </p:nvSpPr>
        <p:spPr>
          <a:xfrm rot="0">
            <a:off x="13539854" y="965247"/>
            <a:ext cx="3947386" cy="984250"/>
          </a:xfrm>
          <a:prstGeom prst="rect">
            <a:avLst/>
          </a:prstGeom>
        </p:spPr>
        <p:txBody>
          <a:bodyPr anchor="t" rtlCol="false" tIns="0" lIns="0" bIns="0" rIns="0">
            <a:spAutoFit/>
          </a:bodyPr>
          <a:lstStyle/>
          <a:p>
            <a:pPr algn="r">
              <a:lnSpc>
                <a:spcPts val="7699"/>
              </a:lnSpc>
            </a:pPr>
            <a:r>
              <a:rPr lang="en-US" sz="5499">
                <a:solidFill>
                  <a:srgbClr val="FFFFFF"/>
                </a:solidFill>
                <a:latin typeface="Poppins Ultra-Bold"/>
              </a:rPr>
              <a:t>BELAKANG</a:t>
            </a:r>
          </a:p>
        </p:txBody>
      </p:sp>
      <p:sp>
        <p:nvSpPr>
          <p:cNvPr name="TextBox 27" id="27"/>
          <p:cNvSpPr txBox="true"/>
          <p:nvPr/>
        </p:nvSpPr>
        <p:spPr>
          <a:xfrm rot="0">
            <a:off x="7181284" y="1915810"/>
            <a:ext cx="10316351" cy="2399030"/>
          </a:xfrm>
          <a:prstGeom prst="rect">
            <a:avLst/>
          </a:prstGeom>
        </p:spPr>
        <p:txBody>
          <a:bodyPr anchor="t" rtlCol="false" tIns="0" lIns="0" bIns="0" rIns="0">
            <a:spAutoFit/>
          </a:bodyPr>
          <a:lstStyle/>
          <a:p>
            <a:pPr algn="just">
              <a:lnSpc>
                <a:spcPts val="3219"/>
              </a:lnSpc>
              <a:spcBef>
                <a:spcPct val="0"/>
              </a:spcBef>
            </a:pPr>
            <a:r>
              <a:rPr lang="en-US" sz="2299">
                <a:solidFill>
                  <a:srgbClr val="FFFFFF"/>
                </a:solidFill>
                <a:latin typeface="Poppins"/>
              </a:rPr>
              <a:t>Analisis sentimen merupakan salah satu bagian dari studi text mining yang bisa disebut studi komputasi untuk melakukan klasifikasi terhadap pendapat, emosi, dan sikap seseorang terhadap entitas (Hudaya, Fakhrurroja and Alamsyah, 2019). Dalam era media sosial yang semakin berkembang, analisis sentimen menjadi kunci dalam memahami persepsi dan respons publik terhadap berbagai topik.</a:t>
            </a:r>
          </a:p>
        </p:txBody>
      </p:sp>
      <p:sp>
        <p:nvSpPr>
          <p:cNvPr name="TextBox 28" id="28"/>
          <p:cNvSpPr txBox="true"/>
          <p:nvPr/>
        </p:nvSpPr>
        <p:spPr>
          <a:xfrm rot="0">
            <a:off x="9590310" y="5081176"/>
            <a:ext cx="3343497" cy="622268"/>
          </a:xfrm>
          <a:prstGeom prst="rect">
            <a:avLst/>
          </a:prstGeom>
        </p:spPr>
        <p:txBody>
          <a:bodyPr anchor="t" rtlCol="false" tIns="0" lIns="0" bIns="0" rIns="0">
            <a:spAutoFit/>
          </a:bodyPr>
          <a:lstStyle/>
          <a:p>
            <a:pPr algn="ctr">
              <a:lnSpc>
                <a:spcPts val="4798"/>
              </a:lnSpc>
            </a:pPr>
            <a:r>
              <a:rPr lang="en-US" sz="3427">
                <a:solidFill>
                  <a:srgbClr val="FFFFFF"/>
                </a:solidFill>
                <a:latin typeface="Poppins Bold"/>
              </a:rPr>
              <a:t>PENDAHULUAN</a:t>
            </a:r>
          </a:p>
        </p:txBody>
      </p:sp>
      <p:sp>
        <p:nvSpPr>
          <p:cNvPr name="TextBox 29" id="29"/>
          <p:cNvSpPr txBox="true"/>
          <p:nvPr/>
        </p:nvSpPr>
        <p:spPr>
          <a:xfrm rot="0">
            <a:off x="9590310" y="6955855"/>
            <a:ext cx="3810999" cy="528772"/>
          </a:xfrm>
          <a:prstGeom prst="rect">
            <a:avLst/>
          </a:prstGeom>
        </p:spPr>
        <p:txBody>
          <a:bodyPr anchor="t" rtlCol="false" tIns="0" lIns="0" bIns="0" rIns="0">
            <a:spAutoFit/>
          </a:bodyPr>
          <a:lstStyle/>
          <a:p>
            <a:pPr algn="ctr">
              <a:lnSpc>
                <a:spcPts val="4196"/>
              </a:lnSpc>
            </a:pPr>
            <a:r>
              <a:rPr lang="en-US" sz="2997">
                <a:solidFill>
                  <a:srgbClr val="FFFFFF"/>
                </a:solidFill>
                <a:latin typeface="Poppins Bold"/>
              </a:rPr>
              <a:t>METODE PENELITIAN</a:t>
            </a:r>
          </a:p>
        </p:txBody>
      </p:sp>
      <p:sp>
        <p:nvSpPr>
          <p:cNvPr name="TextBox 30" id="30"/>
          <p:cNvSpPr txBox="true"/>
          <p:nvPr/>
        </p:nvSpPr>
        <p:spPr>
          <a:xfrm rot="0">
            <a:off x="9590310" y="8704482"/>
            <a:ext cx="4155501" cy="553818"/>
          </a:xfrm>
          <a:prstGeom prst="rect">
            <a:avLst/>
          </a:prstGeom>
        </p:spPr>
        <p:txBody>
          <a:bodyPr anchor="t" rtlCol="false" tIns="0" lIns="0" bIns="0" rIns="0">
            <a:spAutoFit/>
          </a:bodyPr>
          <a:lstStyle/>
          <a:p>
            <a:pPr algn="ctr">
              <a:lnSpc>
                <a:spcPts val="4251"/>
              </a:lnSpc>
            </a:pPr>
            <a:r>
              <a:rPr lang="en-US" sz="3037">
                <a:solidFill>
                  <a:srgbClr val="FFFFFF"/>
                </a:solidFill>
                <a:latin typeface="Poppins Bold"/>
              </a:rPr>
              <a:t>HASIL &amp; KESIMPULAN</a:t>
            </a:r>
          </a:p>
        </p:txBody>
      </p:sp>
      <p:grpSp>
        <p:nvGrpSpPr>
          <p:cNvPr name="Group 31" id="31"/>
          <p:cNvGrpSpPr/>
          <p:nvPr/>
        </p:nvGrpSpPr>
        <p:grpSpPr>
          <a:xfrm rot="0">
            <a:off x="7181284" y="4610115"/>
            <a:ext cx="1942301" cy="1669165"/>
            <a:chOff x="0" y="0"/>
            <a:chExt cx="812800" cy="698500"/>
          </a:xfrm>
        </p:grpSpPr>
        <p:sp>
          <p:nvSpPr>
            <p:cNvPr name="Freeform 32" id="32"/>
            <p:cNvSpPr/>
            <p:nvPr/>
          </p:nvSpPr>
          <p:spPr>
            <a:xfrm flipH="false" flipV="false" rot="0">
              <a:off x="16839" y="0"/>
              <a:ext cx="779122" cy="698500"/>
            </a:xfrm>
            <a:custGeom>
              <a:avLst/>
              <a:gdLst/>
              <a:ahLst/>
              <a:cxnLst/>
              <a:rect r="r" b="b" t="t" l="l"/>
              <a:pathLst>
                <a:path h="698500" w="779122">
                  <a:moveTo>
                    <a:pt x="751862" y="425046"/>
                  </a:moveTo>
                  <a:lnTo>
                    <a:pt x="636860" y="622704"/>
                  </a:lnTo>
                  <a:cubicBezTo>
                    <a:pt x="609557" y="669631"/>
                    <a:pt x="559361" y="698500"/>
                    <a:pt x="505070" y="698500"/>
                  </a:cubicBezTo>
                  <a:lnTo>
                    <a:pt x="274052" y="698500"/>
                  </a:lnTo>
                  <a:cubicBezTo>
                    <a:pt x="219761" y="698500"/>
                    <a:pt x="169565" y="669631"/>
                    <a:pt x="142262" y="622704"/>
                  </a:cubicBezTo>
                  <a:lnTo>
                    <a:pt x="27260" y="425046"/>
                  </a:lnTo>
                  <a:cubicBezTo>
                    <a:pt x="0" y="378192"/>
                    <a:pt x="0" y="320308"/>
                    <a:pt x="27260" y="273454"/>
                  </a:cubicBezTo>
                  <a:lnTo>
                    <a:pt x="142262" y="75796"/>
                  </a:lnTo>
                  <a:cubicBezTo>
                    <a:pt x="169565" y="28869"/>
                    <a:pt x="219761" y="0"/>
                    <a:pt x="274052" y="0"/>
                  </a:cubicBezTo>
                  <a:lnTo>
                    <a:pt x="505070" y="0"/>
                  </a:lnTo>
                  <a:cubicBezTo>
                    <a:pt x="559361" y="0"/>
                    <a:pt x="609557" y="28869"/>
                    <a:pt x="636860" y="75796"/>
                  </a:cubicBezTo>
                  <a:lnTo>
                    <a:pt x="751862" y="273454"/>
                  </a:lnTo>
                  <a:cubicBezTo>
                    <a:pt x="779122" y="320308"/>
                    <a:pt x="779122" y="378192"/>
                    <a:pt x="751862" y="425046"/>
                  </a:cubicBezTo>
                  <a:close/>
                </a:path>
              </a:pathLst>
            </a:custGeom>
            <a:gradFill rotWithShape="true">
              <a:gsLst>
                <a:gs pos="0">
                  <a:srgbClr val="00D8BE">
                    <a:alpha val="100000"/>
                  </a:srgbClr>
                </a:gs>
                <a:gs pos="100000">
                  <a:srgbClr val="2D2E62">
                    <a:alpha val="100000"/>
                  </a:srgbClr>
                </a:gs>
              </a:gsLst>
              <a:lin ang="2700000"/>
            </a:gradFill>
          </p:spPr>
        </p:sp>
        <p:sp>
          <p:nvSpPr>
            <p:cNvPr name="TextBox 33" id="33"/>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sp>
        <p:nvSpPr>
          <p:cNvPr name="Freeform 34" id="34"/>
          <p:cNvSpPr/>
          <p:nvPr/>
        </p:nvSpPr>
        <p:spPr>
          <a:xfrm flipH="false" flipV="false" rot="0">
            <a:off x="7545313" y="4837576"/>
            <a:ext cx="1214243" cy="1214243"/>
          </a:xfrm>
          <a:custGeom>
            <a:avLst/>
            <a:gdLst/>
            <a:ahLst/>
            <a:cxnLst/>
            <a:rect r="r" b="b" t="t" l="l"/>
            <a:pathLst>
              <a:path h="1214243" w="1214243">
                <a:moveTo>
                  <a:pt x="0" y="0"/>
                </a:moveTo>
                <a:lnTo>
                  <a:pt x="1214243" y="0"/>
                </a:lnTo>
                <a:lnTo>
                  <a:pt x="1214243" y="1214243"/>
                </a:lnTo>
                <a:lnTo>
                  <a:pt x="0" y="121424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5" id="35"/>
          <p:cNvSpPr/>
          <p:nvPr/>
        </p:nvSpPr>
        <p:spPr>
          <a:xfrm flipH="false" flipV="false" rot="0">
            <a:off x="16444570" y="8148954"/>
            <a:ext cx="1670818" cy="1624712"/>
          </a:xfrm>
          <a:custGeom>
            <a:avLst/>
            <a:gdLst/>
            <a:ahLst/>
            <a:cxnLst/>
            <a:rect r="r" b="b" t="t" l="l"/>
            <a:pathLst>
              <a:path h="1624712" w="1670818">
                <a:moveTo>
                  <a:pt x="0" y="0"/>
                </a:moveTo>
                <a:lnTo>
                  <a:pt x="1670818" y="0"/>
                </a:lnTo>
                <a:lnTo>
                  <a:pt x="1670818" y="1624712"/>
                </a:lnTo>
                <a:lnTo>
                  <a:pt x="0" y="1624712"/>
                </a:lnTo>
                <a:lnTo>
                  <a:pt x="0" y="0"/>
                </a:lnTo>
                <a:close/>
              </a:path>
            </a:pathLst>
          </a:custGeom>
          <a:blipFill>
            <a:blip r:embed="rId9"/>
            <a:stretch>
              <a:fillRect l="0" t="-7816" r="0" b="-16039"/>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D1F3B">
                <a:alpha val="100000"/>
              </a:srgbClr>
            </a:gs>
            <a:gs pos="100000">
              <a:srgbClr val="33397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595276" y="3920730"/>
            <a:ext cx="3878849" cy="3333386"/>
            <a:chOff x="0" y="0"/>
            <a:chExt cx="812800" cy="698500"/>
          </a:xfrm>
        </p:grpSpPr>
        <p:sp>
          <p:nvSpPr>
            <p:cNvPr name="Freeform 3" id="3"/>
            <p:cNvSpPr/>
            <p:nvPr/>
          </p:nvSpPr>
          <p:spPr>
            <a:xfrm flipH="false" flipV="false" rot="0">
              <a:off x="8432" y="0"/>
              <a:ext cx="795936" cy="698500"/>
            </a:xfrm>
            <a:custGeom>
              <a:avLst/>
              <a:gdLst/>
              <a:ahLst/>
              <a:cxnLst/>
              <a:rect r="r" b="b" t="t" l="l"/>
              <a:pathLst>
                <a:path h="698500" w="795936">
                  <a:moveTo>
                    <a:pt x="782286" y="387204"/>
                  </a:moveTo>
                  <a:lnTo>
                    <a:pt x="623250" y="660546"/>
                  </a:lnTo>
                  <a:cubicBezTo>
                    <a:pt x="609579" y="684044"/>
                    <a:pt x="584443" y="698500"/>
                    <a:pt x="557258" y="698500"/>
                  </a:cubicBezTo>
                  <a:lnTo>
                    <a:pt x="238678" y="698500"/>
                  </a:lnTo>
                  <a:cubicBezTo>
                    <a:pt x="211493" y="698500"/>
                    <a:pt x="186357" y="684044"/>
                    <a:pt x="172686" y="660546"/>
                  </a:cubicBezTo>
                  <a:lnTo>
                    <a:pt x="13650" y="387204"/>
                  </a:lnTo>
                  <a:cubicBezTo>
                    <a:pt x="0" y="363742"/>
                    <a:pt x="0" y="334758"/>
                    <a:pt x="13650" y="311296"/>
                  </a:cubicBezTo>
                  <a:lnTo>
                    <a:pt x="172686" y="37954"/>
                  </a:lnTo>
                  <a:cubicBezTo>
                    <a:pt x="186357" y="14456"/>
                    <a:pt x="211493" y="0"/>
                    <a:pt x="238678" y="0"/>
                  </a:cubicBezTo>
                  <a:lnTo>
                    <a:pt x="557258" y="0"/>
                  </a:lnTo>
                  <a:cubicBezTo>
                    <a:pt x="584443" y="0"/>
                    <a:pt x="609579" y="14456"/>
                    <a:pt x="623250" y="37954"/>
                  </a:cubicBezTo>
                  <a:lnTo>
                    <a:pt x="782286" y="311296"/>
                  </a:lnTo>
                  <a:cubicBezTo>
                    <a:pt x="795936" y="334758"/>
                    <a:pt x="795936" y="363742"/>
                    <a:pt x="782286" y="387204"/>
                  </a:cubicBezTo>
                  <a:close/>
                </a:path>
              </a:pathLst>
            </a:custGeom>
            <a:gradFill rotWithShape="true">
              <a:gsLst>
                <a:gs pos="0">
                  <a:srgbClr val="00D8BE">
                    <a:alpha val="100000"/>
                  </a:srgbClr>
                </a:gs>
                <a:gs pos="100000">
                  <a:srgbClr val="2D2E62">
                    <a:alpha val="100000"/>
                  </a:srgbClr>
                </a:gs>
              </a:gsLst>
              <a:lin ang="2700000"/>
            </a:gradFill>
          </p:spPr>
        </p:sp>
        <p:sp>
          <p:nvSpPr>
            <p:cNvPr name="TextBox 4" id="4"/>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810485" y="3755332"/>
            <a:ext cx="3877121" cy="3331901"/>
            <a:chOff x="0" y="0"/>
            <a:chExt cx="812800" cy="698500"/>
          </a:xfrm>
        </p:grpSpPr>
        <p:sp>
          <p:nvSpPr>
            <p:cNvPr name="Freeform 6" id="6"/>
            <p:cNvSpPr/>
            <p:nvPr/>
          </p:nvSpPr>
          <p:spPr>
            <a:xfrm flipH="false" flipV="false" rot="0">
              <a:off x="8436" y="0"/>
              <a:ext cx="795929" cy="698500"/>
            </a:xfrm>
            <a:custGeom>
              <a:avLst/>
              <a:gdLst/>
              <a:ahLst/>
              <a:cxnLst/>
              <a:rect r="r" b="b" t="t" l="l"/>
              <a:pathLst>
                <a:path h="698500" w="795929">
                  <a:moveTo>
                    <a:pt x="782272" y="387221"/>
                  </a:moveTo>
                  <a:lnTo>
                    <a:pt x="623256" y="660529"/>
                  </a:lnTo>
                  <a:cubicBezTo>
                    <a:pt x="609578" y="684038"/>
                    <a:pt x="584432" y="698500"/>
                    <a:pt x="557234" y="698500"/>
                  </a:cubicBezTo>
                  <a:lnTo>
                    <a:pt x="238694" y="698500"/>
                  </a:lnTo>
                  <a:cubicBezTo>
                    <a:pt x="211496" y="698500"/>
                    <a:pt x="186350" y="684038"/>
                    <a:pt x="172672" y="660529"/>
                  </a:cubicBezTo>
                  <a:lnTo>
                    <a:pt x="13656" y="387221"/>
                  </a:lnTo>
                  <a:cubicBezTo>
                    <a:pt x="0" y="363749"/>
                    <a:pt x="0" y="334751"/>
                    <a:pt x="13656" y="311279"/>
                  </a:cubicBezTo>
                  <a:lnTo>
                    <a:pt x="172672" y="37971"/>
                  </a:lnTo>
                  <a:cubicBezTo>
                    <a:pt x="186350" y="14462"/>
                    <a:pt x="211496" y="0"/>
                    <a:pt x="238694" y="0"/>
                  </a:cubicBezTo>
                  <a:lnTo>
                    <a:pt x="557234" y="0"/>
                  </a:lnTo>
                  <a:cubicBezTo>
                    <a:pt x="584432" y="0"/>
                    <a:pt x="609578" y="14462"/>
                    <a:pt x="623256" y="37971"/>
                  </a:cubicBezTo>
                  <a:lnTo>
                    <a:pt x="782272" y="311279"/>
                  </a:lnTo>
                  <a:cubicBezTo>
                    <a:pt x="795928" y="334751"/>
                    <a:pt x="795928" y="363749"/>
                    <a:pt x="782272" y="387221"/>
                  </a:cubicBezTo>
                  <a:close/>
                </a:path>
              </a:pathLst>
            </a:custGeom>
            <a:gradFill rotWithShape="true">
              <a:gsLst>
                <a:gs pos="0">
                  <a:srgbClr val="00D8BE">
                    <a:alpha val="100000"/>
                  </a:srgbClr>
                </a:gs>
                <a:gs pos="100000">
                  <a:srgbClr val="2D2E62">
                    <a:alpha val="100000"/>
                  </a:srgbClr>
                </a:gs>
              </a:gsLst>
              <a:lin ang="2700000"/>
            </a:gradFill>
          </p:spPr>
        </p:sp>
        <p:sp>
          <p:nvSpPr>
            <p:cNvPr name="TextBox 7" id="7"/>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7841126">
            <a:off x="15551145" y="537000"/>
            <a:ext cx="4286404" cy="837298"/>
            <a:chOff x="0" y="0"/>
            <a:chExt cx="1128929" cy="220523"/>
          </a:xfrm>
        </p:grpSpPr>
        <p:sp>
          <p:nvSpPr>
            <p:cNvPr name="Freeform 9" id="9"/>
            <p:cNvSpPr/>
            <p:nvPr/>
          </p:nvSpPr>
          <p:spPr>
            <a:xfrm flipH="false" flipV="false" rot="0">
              <a:off x="0" y="0"/>
              <a:ext cx="1128929" cy="220523"/>
            </a:xfrm>
            <a:custGeom>
              <a:avLst/>
              <a:gdLst/>
              <a:ahLst/>
              <a:cxnLst/>
              <a:rect r="r" b="b" t="t" l="l"/>
              <a:pathLst>
                <a:path h="220523" w="1128929">
                  <a:moveTo>
                    <a:pt x="0" y="0"/>
                  </a:moveTo>
                  <a:lnTo>
                    <a:pt x="1128929" y="0"/>
                  </a:lnTo>
                  <a:lnTo>
                    <a:pt x="1128929" y="220523"/>
                  </a:lnTo>
                  <a:lnTo>
                    <a:pt x="0" y="220523"/>
                  </a:lnTo>
                  <a:close/>
                </a:path>
              </a:pathLst>
            </a:custGeom>
            <a:gradFill rotWithShape="true">
              <a:gsLst>
                <a:gs pos="0">
                  <a:srgbClr val="08ACB1">
                    <a:alpha val="100000"/>
                  </a:srgbClr>
                </a:gs>
                <a:gs pos="100000">
                  <a:srgbClr val="FFFFFF">
                    <a:alpha val="0"/>
                  </a:srgbClr>
                </a:gs>
              </a:gsLst>
              <a:lin ang="0"/>
            </a:gradFill>
          </p:spPr>
        </p:sp>
        <p:sp>
          <p:nvSpPr>
            <p:cNvPr name="TextBox 10" id="10"/>
            <p:cNvSpPr txBox="true"/>
            <p:nvPr/>
          </p:nvSpPr>
          <p:spPr>
            <a:xfrm>
              <a:off x="0" y="-57150"/>
              <a:ext cx="1128929" cy="27767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7841999">
            <a:off x="-1547926" y="537000"/>
            <a:ext cx="4286404" cy="837298"/>
            <a:chOff x="0" y="0"/>
            <a:chExt cx="1128929" cy="220523"/>
          </a:xfrm>
        </p:grpSpPr>
        <p:sp>
          <p:nvSpPr>
            <p:cNvPr name="Freeform 12" id="12"/>
            <p:cNvSpPr/>
            <p:nvPr/>
          </p:nvSpPr>
          <p:spPr>
            <a:xfrm flipH="false" flipV="false" rot="0">
              <a:off x="0" y="0"/>
              <a:ext cx="1128929" cy="220523"/>
            </a:xfrm>
            <a:custGeom>
              <a:avLst/>
              <a:gdLst/>
              <a:ahLst/>
              <a:cxnLst/>
              <a:rect r="r" b="b" t="t" l="l"/>
              <a:pathLst>
                <a:path h="220523" w="1128929">
                  <a:moveTo>
                    <a:pt x="0" y="0"/>
                  </a:moveTo>
                  <a:lnTo>
                    <a:pt x="1128929" y="0"/>
                  </a:lnTo>
                  <a:lnTo>
                    <a:pt x="1128929" y="220523"/>
                  </a:lnTo>
                  <a:lnTo>
                    <a:pt x="0" y="220523"/>
                  </a:lnTo>
                  <a:close/>
                </a:path>
              </a:pathLst>
            </a:custGeom>
            <a:gradFill rotWithShape="true">
              <a:gsLst>
                <a:gs pos="0">
                  <a:srgbClr val="FFFFFF">
                    <a:alpha val="0"/>
                  </a:srgbClr>
                </a:gs>
                <a:gs pos="100000">
                  <a:srgbClr val="08ACB1">
                    <a:alpha val="100000"/>
                  </a:srgbClr>
                </a:gs>
              </a:gsLst>
              <a:lin ang="0"/>
            </a:gradFill>
          </p:spPr>
        </p:sp>
        <p:sp>
          <p:nvSpPr>
            <p:cNvPr name="TextBox 13" id="13"/>
            <p:cNvSpPr txBox="true"/>
            <p:nvPr/>
          </p:nvSpPr>
          <p:spPr>
            <a:xfrm>
              <a:off x="0" y="-57150"/>
              <a:ext cx="1128929" cy="277673"/>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559185" y="7258689"/>
            <a:ext cx="1951032" cy="1668155"/>
          </a:xfrm>
          <a:prstGeom prst="rect">
            <a:avLst/>
          </a:prstGeom>
        </p:spPr>
        <p:txBody>
          <a:bodyPr anchor="t" rtlCol="false" tIns="0" lIns="0" bIns="0" rIns="0">
            <a:spAutoFit/>
          </a:bodyPr>
          <a:lstStyle/>
          <a:p>
            <a:pPr>
              <a:lnSpc>
                <a:spcPts val="13085"/>
              </a:lnSpc>
            </a:pPr>
            <a:r>
              <a:rPr lang="en-US" sz="9346">
                <a:solidFill>
                  <a:srgbClr val="FFFFFF"/>
                </a:solidFill>
                <a:latin typeface="Poppins Bold"/>
              </a:rPr>
              <a:t>NN</a:t>
            </a:r>
          </a:p>
        </p:txBody>
      </p:sp>
      <p:sp>
        <p:nvSpPr>
          <p:cNvPr name="TextBox 15" id="15"/>
          <p:cNvSpPr txBox="true"/>
          <p:nvPr/>
        </p:nvSpPr>
        <p:spPr>
          <a:xfrm rot="0">
            <a:off x="14015950" y="7212004"/>
            <a:ext cx="3673384" cy="1698002"/>
          </a:xfrm>
          <a:prstGeom prst="rect">
            <a:avLst/>
          </a:prstGeom>
        </p:spPr>
        <p:txBody>
          <a:bodyPr anchor="t" rtlCol="false" tIns="0" lIns="0" bIns="0" rIns="0">
            <a:spAutoFit/>
          </a:bodyPr>
          <a:lstStyle/>
          <a:p>
            <a:pPr>
              <a:lnSpc>
                <a:spcPts val="13269"/>
              </a:lnSpc>
            </a:pPr>
            <a:r>
              <a:rPr lang="en-US" sz="9478">
                <a:solidFill>
                  <a:srgbClr val="FFFFFF"/>
                </a:solidFill>
                <a:latin typeface="Poppins Bold"/>
              </a:rPr>
              <a:t>LSTM</a:t>
            </a:r>
          </a:p>
        </p:txBody>
      </p:sp>
      <p:sp>
        <p:nvSpPr>
          <p:cNvPr name="TextBox 16" id="16"/>
          <p:cNvSpPr txBox="true"/>
          <p:nvPr/>
        </p:nvSpPr>
        <p:spPr>
          <a:xfrm rot="0">
            <a:off x="3706023" y="2801703"/>
            <a:ext cx="10875955" cy="798830"/>
          </a:xfrm>
          <a:prstGeom prst="rect">
            <a:avLst/>
          </a:prstGeom>
        </p:spPr>
        <p:txBody>
          <a:bodyPr anchor="t" rtlCol="false" tIns="0" lIns="0" bIns="0" rIns="0">
            <a:spAutoFit/>
          </a:bodyPr>
          <a:lstStyle/>
          <a:p>
            <a:pPr algn="just">
              <a:lnSpc>
                <a:spcPts val="3220"/>
              </a:lnSpc>
              <a:spcBef>
                <a:spcPct val="0"/>
              </a:spcBef>
            </a:pPr>
            <a:r>
              <a:rPr lang="en-US" sz="2300">
                <a:solidFill>
                  <a:srgbClr val="FFFFFF"/>
                </a:solidFill>
                <a:latin typeface="Poppins"/>
              </a:rPr>
              <a:t>Kemampuan dari masing-masing metode dalam memprediksi sentimen dari tweet menurut IEEE Transactions on Knowledge and Data Engineering.</a:t>
            </a:r>
          </a:p>
        </p:txBody>
      </p:sp>
      <p:sp>
        <p:nvSpPr>
          <p:cNvPr name="TextBox 17" id="17"/>
          <p:cNvSpPr txBox="true"/>
          <p:nvPr/>
        </p:nvSpPr>
        <p:spPr>
          <a:xfrm rot="0">
            <a:off x="4890655" y="5364132"/>
            <a:ext cx="8506689" cy="1598930"/>
          </a:xfrm>
          <a:prstGeom prst="rect">
            <a:avLst/>
          </a:prstGeom>
        </p:spPr>
        <p:txBody>
          <a:bodyPr anchor="t" rtlCol="false" tIns="0" lIns="0" bIns="0" rIns="0">
            <a:spAutoFit/>
          </a:bodyPr>
          <a:lstStyle/>
          <a:p>
            <a:pPr algn="ctr">
              <a:lnSpc>
                <a:spcPts val="3220"/>
              </a:lnSpc>
              <a:spcBef>
                <a:spcPct val="0"/>
              </a:spcBef>
            </a:pPr>
            <a:r>
              <a:rPr lang="en-US" sz="2300">
                <a:solidFill>
                  <a:srgbClr val="FFFFFF"/>
                </a:solidFill>
                <a:latin typeface="Poppins"/>
              </a:rPr>
              <a:t>Metode </a:t>
            </a:r>
            <a:r>
              <a:rPr lang="en-US" sz="2300">
                <a:solidFill>
                  <a:srgbClr val="FFFFFF"/>
                </a:solidFill>
                <a:latin typeface="Poppins Bold"/>
              </a:rPr>
              <a:t>NN &amp; LSTM</a:t>
            </a:r>
            <a:r>
              <a:rPr lang="en-US" sz="2300">
                <a:solidFill>
                  <a:srgbClr val="FFFFFF"/>
                </a:solidFill>
                <a:latin typeface="Poppins"/>
              </a:rPr>
              <a:t> menjadi pendekatan yang efektif untuk menganalisis sentimen pada data cuitan media sosial, sehingga memungkinkan pemahaman yang lebih mendalam tentang opini yang terkandung dalam teks.</a:t>
            </a:r>
          </a:p>
        </p:txBody>
      </p:sp>
      <p:grpSp>
        <p:nvGrpSpPr>
          <p:cNvPr name="Group 18" id="18"/>
          <p:cNvGrpSpPr/>
          <p:nvPr/>
        </p:nvGrpSpPr>
        <p:grpSpPr>
          <a:xfrm rot="0">
            <a:off x="-9857138" y="-4441990"/>
            <a:ext cx="11919926" cy="14155918"/>
            <a:chOff x="0" y="0"/>
            <a:chExt cx="812800" cy="965269"/>
          </a:xfrm>
        </p:grpSpPr>
        <p:sp>
          <p:nvSpPr>
            <p:cNvPr name="Freeform 19" id="19"/>
            <p:cNvSpPr/>
            <p:nvPr/>
          </p:nvSpPr>
          <p:spPr>
            <a:xfrm flipH="false" flipV="false" rot="0">
              <a:off x="17659" y="30218"/>
              <a:ext cx="777481" cy="904832"/>
            </a:xfrm>
            <a:custGeom>
              <a:avLst/>
              <a:gdLst/>
              <a:ahLst/>
              <a:cxnLst/>
              <a:rect r="r" b="b" t="t" l="l"/>
              <a:pathLst>
                <a:path h="904832" w="777481">
                  <a:moveTo>
                    <a:pt x="430576" y="19464"/>
                  </a:moveTo>
                  <a:lnTo>
                    <a:pt x="753307" y="402734"/>
                  </a:lnTo>
                  <a:cubicBezTo>
                    <a:pt x="777482" y="431444"/>
                    <a:pt x="777482" y="473388"/>
                    <a:pt x="753307" y="502098"/>
                  </a:cubicBezTo>
                  <a:lnTo>
                    <a:pt x="430576" y="885369"/>
                  </a:lnTo>
                  <a:cubicBezTo>
                    <a:pt x="420184" y="897709"/>
                    <a:pt x="404874" y="904832"/>
                    <a:pt x="388741" y="904832"/>
                  </a:cubicBezTo>
                  <a:cubicBezTo>
                    <a:pt x="372608" y="904832"/>
                    <a:pt x="357298" y="897709"/>
                    <a:pt x="346907" y="885369"/>
                  </a:cubicBezTo>
                  <a:lnTo>
                    <a:pt x="24175" y="502098"/>
                  </a:lnTo>
                  <a:cubicBezTo>
                    <a:pt x="0" y="473388"/>
                    <a:pt x="0" y="431444"/>
                    <a:pt x="24175" y="402734"/>
                  </a:cubicBezTo>
                  <a:lnTo>
                    <a:pt x="346907" y="19464"/>
                  </a:lnTo>
                  <a:cubicBezTo>
                    <a:pt x="357298" y="7123"/>
                    <a:pt x="372608" y="0"/>
                    <a:pt x="388741" y="0"/>
                  </a:cubicBezTo>
                  <a:cubicBezTo>
                    <a:pt x="404874" y="0"/>
                    <a:pt x="420184" y="7123"/>
                    <a:pt x="430576" y="19464"/>
                  </a:cubicBezTo>
                  <a:close/>
                </a:path>
              </a:pathLst>
            </a:custGeom>
            <a:gradFill rotWithShape="true">
              <a:gsLst>
                <a:gs pos="0">
                  <a:srgbClr val="2D2E62">
                    <a:alpha val="100000"/>
                  </a:srgbClr>
                </a:gs>
                <a:gs pos="100000">
                  <a:srgbClr val="00D8BE">
                    <a:alpha val="100000"/>
                  </a:srgbClr>
                </a:gs>
              </a:gsLst>
              <a:lin ang="2700000"/>
            </a:gradFill>
          </p:spPr>
        </p:sp>
        <p:sp>
          <p:nvSpPr>
            <p:cNvPr name="TextBox 20" id="20"/>
            <p:cNvSpPr txBox="true"/>
            <p:nvPr/>
          </p:nvSpPr>
          <p:spPr>
            <a:xfrm>
              <a:off x="139700" y="108756"/>
              <a:ext cx="533400" cy="690608"/>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6225212" y="-4441990"/>
            <a:ext cx="11919926" cy="14155918"/>
            <a:chOff x="0" y="0"/>
            <a:chExt cx="812800" cy="965269"/>
          </a:xfrm>
        </p:grpSpPr>
        <p:sp>
          <p:nvSpPr>
            <p:cNvPr name="Freeform 22" id="22"/>
            <p:cNvSpPr/>
            <p:nvPr/>
          </p:nvSpPr>
          <p:spPr>
            <a:xfrm flipH="false" flipV="false" rot="0">
              <a:off x="17659" y="30218"/>
              <a:ext cx="777481" cy="904832"/>
            </a:xfrm>
            <a:custGeom>
              <a:avLst/>
              <a:gdLst/>
              <a:ahLst/>
              <a:cxnLst/>
              <a:rect r="r" b="b" t="t" l="l"/>
              <a:pathLst>
                <a:path h="904832" w="777481">
                  <a:moveTo>
                    <a:pt x="430576" y="19464"/>
                  </a:moveTo>
                  <a:lnTo>
                    <a:pt x="753307" y="402734"/>
                  </a:lnTo>
                  <a:cubicBezTo>
                    <a:pt x="777482" y="431444"/>
                    <a:pt x="777482" y="473388"/>
                    <a:pt x="753307" y="502098"/>
                  </a:cubicBezTo>
                  <a:lnTo>
                    <a:pt x="430576" y="885369"/>
                  </a:lnTo>
                  <a:cubicBezTo>
                    <a:pt x="420184" y="897709"/>
                    <a:pt x="404874" y="904832"/>
                    <a:pt x="388741" y="904832"/>
                  </a:cubicBezTo>
                  <a:cubicBezTo>
                    <a:pt x="372608" y="904832"/>
                    <a:pt x="357298" y="897709"/>
                    <a:pt x="346907" y="885369"/>
                  </a:cubicBezTo>
                  <a:lnTo>
                    <a:pt x="24175" y="502098"/>
                  </a:lnTo>
                  <a:cubicBezTo>
                    <a:pt x="0" y="473388"/>
                    <a:pt x="0" y="431444"/>
                    <a:pt x="24175" y="402734"/>
                  </a:cubicBezTo>
                  <a:lnTo>
                    <a:pt x="346907" y="19464"/>
                  </a:lnTo>
                  <a:cubicBezTo>
                    <a:pt x="357298" y="7123"/>
                    <a:pt x="372608" y="0"/>
                    <a:pt x="388741" y="0"/>
                  </a:cubicBezTo>
                  <a:cubicBezTo>
                    <a:pt x="404874" y="0"/>
                    <a:pt x="420184" y="7123"/>
                    <a:pt x="430576" y="19464"/>
                  </a:cubicBezTo>
                  <a:close/>
                </a:path>
              </a:pathLst>
            </a:custGeom>
            <a:gradFill rotWithShape="true">
              <a:gsLst>
                <a:gs pos="0">
                  <a:srgbClr val="00D8BE">
                    <a:alpha val="100000"/>
                  </a:srgbClr>
                </a:gs>
                <a:gs pos="100000">
                  <a:srgbClr val="2D2E62">
                    <a:alpha val="100000"/>
                  </a:srgbClr>
                </a:gs>
              </a:gsLst>
              <a:lin ang="2700000"/>
            </a:gradFill>
          </p:spPr>
        </p:sp>
        <p:sp>
          <p:nvSpPr>
            <p:cNvPr name="TextBox 23" id="23"/>
            <p:cNvSpPr txBox="true"/>
            <p:nvPr/>
          </p:nvSpPr>
          <p:spPr>
            <a:xfrm>
              <a:off x="139700" y="108756"/>
              <a:ext cx="533400" cy="690608"/>
            </a:xfrm>
            <a:prstGeom prst="rect">
              <a:avLst/>
            </a:prstGeom>
          </p:spPr>
          <p:txBody>
            <a:bodyPr anchor="ctr" rtlCol="false" tIns="50800" lIns="50800" bIns="50800" rIns="50800"/>
            <a:lstStyle/>
            <a:p>
              <a:pPr algn="ctr">
                <a:lnSpc>
                  <a:spcPts val="2659"/>
                </a:lnSpc>
              </a:pPr>
            </a:p>
          </p:txBody>
        </p:sp>
      </p:grpSp>
      <p:sp>
        <p:nvSpPr>
          <p:cNvPr name="AutoShape 24" id="24"/>
          <p:cNvSpPr/>
          <p:nvPr/>
        </p:nvSpPr>
        <p:spPr>
          <a:xfrm>
            <a:off x="15150152" y="9685354"/>
            <a:ext cx="4407706" cy="0"/>
          </a:xfrm>
          <a:prstGeom prst="line">
            <a:avLst/>
          </a:prstGeom>
          <a:ln cap="flat" w="57150">
            <a:solidFill>
              <a:srgbClr val="FFFFFF"/>
            </a:solidFill>
            <a:prstDash val="solid"/>
            <a:headEnd type="oval" len="lg" w="lg"/>
            <a:tailEnd type="oval" len="lg" w="lg"/>
          </a:ln>
        </p:spPr>
      </p:sp>
      <p:sp>
        <p:nvSpPr>
          <p:cNvPr name="AutoShape 25" id="25"/>
          <p:cNvSpPr/>
          <p:nvPr/>
        </p:nvSpPr>
        <p:spPr>
          <a:xfrm>
            <a:off x="-1919111" y="9685354"/>
            <a:ext cx="5059106" cy="0"/>
          </a:xfrm>
          <a:prstGeom prst="line">
            <a:avLst/>
          </a:prstGeom>
          <a:ln cap="flat" w="57150">
            <a:solidFill>
              <a:srgbClr val="FFFFFF"/>
            </a:solidFill>
            <a:prstDash val="solid"/>
            <a:headEnd type="oval" len="lg" w="lg"/>
            <a:tailEnd type="oval" len="lg" w="lg"/>
          </a:ln>
        </p:spPr>
      </p:sp>
      <p:sp>
        <p:nvSpPr>
          <p:cNvPr name="Freeform 26" id="26"/>
          <p:cNvSpPr/>
          <p:nvPr/>
        </p:nvSpPr>
        <p:spPr>
          <a:xfrm flipH="false" flipV="false" rot="0">
            <a:off x="810710" y="3770871"/>
            <a:ext cx="3663415" cy="3643123"/>
          </a:xfrm>
          <a:custGeom>
            <a:avLst/>
            <a:gdLst/>
            <a:ahLst/>
            <a:cxnLst/>
            <a:rect r="r" b="b" t="t" l="l"/>
            <a:pathLst>
              <a:path h="3643123" w="3663415">
                <a:moveTo>
                  <a:pt x="0" y="0"/>
                </a:moveTo>
                <a:lnTo>
                  <a:pt x="3663415" y="0"/>
                </a:lnTo>
                <a:lnTo>
                  <a:pt x="3663415" y="3643123"/>
                </a:lnTo>
                <a:lnTo>
                  <a:pt x="0" y="3643123"/>
                </a:lnTo>
                <a:lnTo>
                  <a:pt x="0" y="0"/>
                </a:lnTo>
                <a:close/>
              </a:path>
            </a:pathLst>
          </a:custGeom>
          <a:blipFill>
            <a:blip r:embed="rId2"/>
            <a:stretch>
              <a:fillRect l="-27596" t="0" r="-139891" b="0"/>
            </a:stretch>
          </a:blipFill>
        </p:spPr>
      </p:sp>
      <p:sp>
        <p:nvSpPr>
          <p:cNvPr name="TextBox 27" id="27"/>
          <p:cNvSpPr txBox="true"/>
          <p:nvPr/>
        </p:nvSpPr>
        <p:spPr>
          <a:xfrm rot="0">
            <a:off x="4890655" y="850874"/>
            <a:ext cx="9205253" cy="1366971"/>
          </a:xfrm>
          <a:prstGeom prst="rect">
            <a:avLst/>
          </a:prstGeom>
        </p:spPr>
        <p:txBody>
          <a:bodyPr anchor="t" rtlCol="false" tIns="0" lIns="0" bIns="0" rIns="0">
            <a:spAutoFit/>
          </a:bodyPr>
          <a:lstStyle/>
          <a:p>
            <a:pPr algn="ctr">
              <a:lnSpc>
                <a:spcPts val="5389"/>
              </a:lnSpc>
            </a:pPr>
            <a:r>
              <a:rPr lang="en-US" sz="3849">
                <a:solidFill>
                  <a:srgbClr val="FDFDFC"/>
                </a:solidFill>
                <a:latin typeface="Poppins Ultra-Bold"/>
              </a:rPr>
              <a:t>MENGAPA NEURAL NETWORK (NN) &amp; LONG SHORT TERM MEMORY (LSTM) ?</a:t>
            </a:r>
          </a:p>
        </p:txBody>
      </p:sp>
      <p:sp>
        <p:nvSpPr>
          <p:cNvPr name="Freeform 28" id="28"/>
          <p:cNvSpPr/>
          <p:nvPr/>
        </p:nvSpPr>
        <p:spPr>
          <a:xfrm flipH="false" flipV="false" rot="0">
            <a:off x="13963092" y="3600532"/>
            <a:ext cx="3571907" cy="3641500"/>
          </a:xfrm>
          <a:custGeom>
            <a:avLst/>
            <a:gdLst/>
            <a:ahLst/>
            <a:cxnLst/>
            <a:rect r="r" b="b" t="t" l="l"/>
            <a:pathLst>
              <a:path h="3641500" w="3571907">
                <a:moveTo>
                  <a:pt x="0" y="0"/>
                </a:moveTo>
                <a:lnTo>
                  <a:pt x="3571907" y="0"/>
                </a:lnTo>
                <a:lnTo>
                  <a:pt x="3571907" y="3641500"/>
                </a:lnTo>
                <a:lnTo>
                  <a:pt x="0" y="3641500"/>
                </a:lnTo>
                <a:lnTo>
                  <a:pt x="0" y="0"/>
                </a:lnTo>
                <a:close/>
              </a:path>
            </a:pathLst>
          </a:custGeom>
          <a:blipFill>
            <a:blip r:embed="rId2"/>
            <a:stretch>
              <a:fillRect l="-149067" t="0" r="-25151"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D1F3B">
                <a:alpha val="100000"/>
              </a:srgbClr>
            </a:gs>
            <a:gs pos="100000">
              <a:srgbClr val="33397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875717" y="5143500"/>
            <a:ext cx="10630848" cy="4114800"/>
            <a:chOff x="0" y="0"/>
            <a:chExt cx="2799894" cy="1083733"/>
          </a:xfrm>
        </p:grpSpPr>
        <p:sp>
          <p:nvSpPr>
            <p:cNvPr name="Freeform 3" id="3"/>
            <p:cNvSpPr/>
            <p:nvPr/>
          </p:nvSpPr>
          <p:spPr>
            <a:xfrm flipH="false" flipV="false" rot="0">
              <a:off x="0" y="0"/>
              <a:ext cx="2799894" cy="1083733"/>
            </a:xfrm>
            <a:custGeom>
              <a:avLst/>
              <a:gdLst/>
              <a:ahLst/>
              <a:cxnLst/>
              <a:rect r="r" b="b" t="t" l="l"/>
              <a:pathLst>
                <a:path h="1083733" w="2799894">
                  <a:moveTo>
                    <a:pt x="21848" y="0"/>
                  </a:moveTo>
                  <a:lnTo>
                    <a:pt x="2778047" y="0"/>
                  </a:lnTo>
                  <a:cubicBezTo>
                    <a:pt x="2790113" y="0"/>
                    <a:pt x="2799894" y="9781"/>
                    <a:pt x="2799894" y="21848"/>
                  </a:cubicBezTo>
                  <a:lnTo>
                    <a:pt x="2799894" y="1061886"/>
                  </a:lnTo>
                  <a:cubicBezTo>
                    <a:pt x="2799894" y="1073952"/>
                    <a:pt x="2790113" y="1083733"/>
                    <a:pt x="2778047" y="1083733"/>
                  </a:cubicBezTo>
                  <a:lnTo>
                    <a:pt x="21848" y="1083733"/>
                  </a:lnTo>
                  <a:cubicBezTo>
                    <a:pt x="9781" y="1083733"/>
                    <a:pt x="0" y="1073952"/>
                    <a:pt x="0" y="1061886"/>
                  </a:cubicBezTo>
                  <a:lnTo>
                    <a:pt x="0" y="21848"/>
                  </a:lnTo>
                  <a:cubicBezTo>
                    <a:pt x="0" y="9781"/>
                    <a:pt x="9781" y="0"/>
                    <a:pt x="21848" y="0"/>
                  </a:cubicBezTo>
                  <a:close/>
                </a:path>
              </a:pathLst>
            </a:custGeom>
            <a:gradFill rotWithShape="true">
              <a:gsLst>
                <a:gs pos="0">
                  <a:srgbClr val="2D2E62">
                    <a:alpha val="100000"/>
                  </a:srgbClr>
                </a:gs>
                <a:gs pos="100000">
                  <a:srgbClr val="00D8BE">
                    <a:alpha val="100000"/>
                  </a:srgbClr>
                </a:gs>
              </a:gsLst>
              <a:lin ang="2700000"/>
            </a:gradFill>
          </p:spPr>
        </p:sp>
        <p:sp>
          <p:nvSpPr>
            <p:cNvPr name="TextBox 4" id="4"/>
            <p:cNvSpPr txBox="true"/>
            <p:nvPr/>
          </p:nvSpPr>
          <p:spPr>
            <a:xfrm>
              <a:off x="0" y="-57150"/>
              <a:ext cx="2799894" cy="114088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800000">
            <a:off x="14195449" y="3804144"/>
            <a:ext cx="8185101" cy="3279043"/>
            <a:chOff x="0" y="0"/>
            <a:chExt cx="2155747" cy="863616"/>
          </a:xfrm>
        </p:grpSpPr>
        <p:sp>
          <p:nvSpPr>
            <p:cNvPr name="Freeform 6" id="6"/>
            <p:cNvSpPr/>
            <p:nvPr/>
          </p:nvSpPr>
          <p:spPr>
            <a:xfrm flipH="false" flipV="false" rot="0">
              <a:off x="0" y="0"/>
              <a:ext cx="2155747" cy="863616"/>
            </a:xfrm>
            <a:custGeom>
              <a:avLst/>
              <a:gdLst/>
              <a:ahLst/>
              <a:cxnLst/>
              <a:rect r="r" b="b" t="t" l="l"/>
              <a:pathLst>
                <a:path h="863616" w="2155747">
                  <a:moveTo>
                    <a:pt x="0" y="0"/>
                  </a:moveTo>
                  <a:lnTo>
                    <a:pt x="2155747" y="0"/>
                  </a:lnTo>
                  <a:lnTo>
                    <a:pt x="2155747" y="863616"/>
                  </a:lnTo>
                  <a:lnTo>
                    <a:pt x="0" y="863616"/>
                  </a:lnTo>
                  <a:close/>
                </a:path>
              </a:pathLst>
            </a:custGeom>
            <a:gradFill rotWithShape="true">
              <a:gsLst>
                <a:gs pos="0">
                  <a:srgbClr val="08ACB1">
                    <a:alpha val="100000"/>
                  </a:srgbClr>
                </a:gs>
                <a:gs pos="100000">
                  <a:srgbClr val="FFFFFF">
                    <a:alpha val="0"/>
                  </a:srgbClr>
                </a:gs>
              </a:gsLst>
              <a:lin ang="0"/>
            </a:gradFill>
          </p:spPr>
        </p:sp>
        <p:sp>
          <p:nvSpPr>
            <p:cNvPr name="TextBox 7" id="7"/>
            <p:cNvSpPr txBox="true"/>
            <p:nvPr/>
          </p:nvSpPr>
          <p:spPr>
            <a:xfrm>
              <a:off x="0" y="-57150"/>
              <a:ext cx="2155747" cy="920766"/>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890341" y="5275756"/>
            <a:ext cx="9481699" cy="3850288"/>
            <a:chOff x="0" y="0"/>
            <a:chExt cx="35769639" cy="14525180"/>
          </a:xfrm>
        </p:grpSpPr>
        <p:sp>
          <p:nvSpPr>
            <p:cNvPr name="Freeform 9" id="9"/>
            <p:cNvSpPr/>
            <p:nvPr/>
          </p:nvSpPr>
          <p:spPr>
            <a:xfrm flipH="false" flipV="false" rot="0">
              <a:off x="0" y="0"/>
              <a:ext cx="35769550" cy="14525245"/>
            </a:xfrm>
            <a:custGeom>
              <a:avLst/>
              <a:gdLst/>
              <a:ahLst/>
              <a:cxnLst/>
              <a:rect r="r" b="b" t="t" l="l"/>
              <a:pathLst>
                <a:path h="14525245" w="35769550">
                  <a:moveTo>
                    <a:pt x="743458" y="0"/>
                  </a:moveTo>
                  <a:cubicBezTo>
                    <a:pt x="332867" y="0"/>
                    <a:pt x="0" y="332867"/>
                    <a:pt x="0" y="743458"/>
                  </a:cubicBezTo>
                  <a:lnTo>
                    <a:pt x="0" y="13781787"/>
                  </a:lnTo>
                  <a:cubicBezTo>
                    <a:pt x="0" y="14192377"/>
                    <a:pt x="332867" y="14525245"/>
                    <a:pt x="743458" y="14525245"/>
                  </a:cubicBezTo>
                  <a:lnTo>
                    <a:pt x="35026219" y="14525245"/>
                  </a:lnTo>
                  <a:cubicBezTo>
                    <a:pt x="35433763" y="14525245"/>
                    <a:pt x="35764722" y="14197203"/>
                    <a:pt x="35769550" y="13790803"/>
                  </a:cubicBezTo>
                  <a:lnTo>
                    <a:pt x="35769550" y="734441"/>
                  </a:lnTo>
                  <a:cubicBezTo>
                    <a:pt x="35764722" y="328041"/>
                    <a:pt x="35433763" y="0"/>
                    <a:pt x="35026219" y="0"/>
                  </a:cubicBezTo>
                  <a:close/>
                </a:path>
              </a:pathLst>
            </a:custGeom>
            <a:blipFill>
              <a:blip r:embed="rId2"/>
              <a:stretch>
                <a:fillRect l="0" t="-32034" r="0" b="-32034"/>
              </a:stretch>
            </a:blipFill>
          </p:spPr>
        </p:sp>
      </p:grpSp>
      <p:sp>
        <p:nvSpPr>
          <p:cNvPr name="AutoShape 10" id="10"/>
          <p:cNvSpPr/>
          <p:nvPr/>
        </p:nvSpPr>
        <p:spPr>
          <a:xfrm>
            <a:off x="8591358" y="1473200"/>
            <a:ext cx="9795492" cy="0"/>
          </a:xfrm>
          <a:prstGeom prst="line">
            <a:avLst/>
          </a:prstGeom>
          <a:ln cap="flat" w="57150">
            <a:solidFill>
              <a:srgbClr val="FFFFFF"/>
            </a:solidFill>
            <a:prstDash val="solid"/>
            <a:headEnd type="oval" len="lg" w="lg"/>
            <a:tailEnd type="none" len="sm" w="sm"/>
          </a:ln>
        </p:spPr>
      </p:sp>
      <p:sp>
        <p:nvSpPr>
          <p:cNvPr name="Freeform 11" id="11"/>
          <p:cNvSpPr/>
          <p:nvPr/>
        </p:nvSpPr>
        <p:spPr>
          <a:xfrm flipH="false" flipV="false" rot="0">
            <a:off x="14912028" y="3955080"/>
            <a:ext cx="2843470" cy="2938987"/>
          </a:xfrm>
          <a:custGeom>
            <a:avLst/>
            <a:gdLst/>
            <a:ahLst/>
            <a:cxnLst/>
            <a:rect r="r" b="b" t="t" l="l"/>
            <a:pathLst>
              <a:path h="2938987" w="2843470">
                <a:moveTo>
                  <a:pt x="0" y="0"/>
                </a:moveTo>
                <a:lnTo>
                  <a:pt x="2843470" y="0"/>
                </a:lnTo>
                <a:lnTo>
                  <a:pt x="2843470" y="2938987"/>
                </a:lnTo>
                <a:lnTo>
                  <a:pt x="0" y="29389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1028700" y="690278"/>
            <a:ext cx="3702344" cy="984250"/>
          </a:xfrm>
          <a:prstGeom prst="rect">
            <a:avLst/>
          </a:prstGeom>
        </p:spPr>
        <p:txBody>
          <a:bodyPr anchor="t" rtlCol="false" tIns="0" lIns="0" bIns="0" rIns="0">
            <a:spAutoFit/>
          </a:bodyPr>
          <a:lstStyle/>
          <a:p>
            <a:pPr>
              <a:lnSpc>
                <a:spcPts val="7699"/>
              </a:lnSpc>
            </a:pPr>
            <a:r>
              <a:rPr lang="en-US" sz="5499">
                <a:solidFill>
                  <a:srgbClr val="08ACB1"/>
                </a:solidFill>
                <a:latin typeface="Poppins Ultra-Bold"/>
              </a:rPr>
              <a:t>RUMUSAN </a:t>
            </a:r>
          </a:p>
        </p:txBody>
      </p:sp>
      <p:sp>
        <p:nvSpPr>
          <p:cNvPr name="TextBox 13" id="13"/>
          <p:cNvSpPr txBox="true"/>
          <p:nvPr/>
        </p:nvSpPr>
        <p:spPr>
          <a:xfrm rot="0">
            <a:off x="1028700" y="1320800"/>
            <a:ext cx="3587776" cy="984250"/>
          </a:xfrm>
          <a:prstGeom prst="rect">
            <a:avLst/>
          </a:prstGeom>
        </p:spPr>
        <p:txBody>
          <a:bodyPr anchor="t" rtlCol="false" tIns="0" lIns="0" bIns="0" rIns="0">
            <a:spAutoFit/>
          </a:bodyPr>
          <a:lstStyle/>
          <a:p>
            <a:pPr>
              <a:lnSpc>
                <a:spcPts val="7699"/>
              </a:lnSpc>
            </a:pPr>
            <a:r>
              <a:rPr lang="en-US" sz="5499">
                <a:solidFill>
                  <a:srgbClr val="FFFFFF"/>
                </a:solidFill>
                <a:latin typeface="Poppins Ultra-Bold"/>
              </a:rPr>
              <a:t>MASALAH</a:t>
            </a:r>
          </a:p>
        </p:txBody>
      </p:sp>
      <p:sp>
        <p:nvSpPr>
          <p:cNvPr name="TextBox 14" id="14"/>
          <p:cNvSpPr txBox="true"/>
          <p:nvPr/>
        </p:nvSpPr>
        <p:spPr>
          <a:xfrm rot="0">
            <a:off x="1177517" y="2651229"/>
            <a:ext cx="14426190" cy="1571626"/>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Poppins"/>
              </a:rPr>
              <a:t>Bagaimana melakukan penerapan analisis sentimen dengan menggunakan NN &amp; LSTM untuk melakukan klasifikasi teks menjadi tiga kategori (positif, negatif, dan netral)?</a:t>
            </a:r>
          </a:p>
        </p:txBody>
      </p:sp>
      <p:sp>
        <p:nvSpPr>
          <p:cNvPr name="TextBox 15" id="15"/>
          <p:cNvSpPr txBox="true"/>
          <p:nvPr/>
        </p:nvSpPr>
        <p:spPr>
          <a:xfrm rot="0">
            <a:off x="9492910" y="7554418"/>
            <a:ext cx="7974612" cy="1571626"/>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Poppins"/>
              </a:rPr>
              <a:t>Bagaimana akurasi dan efektivitas klasifikasi sentimen pada teks dengan menggunakan NN &amp; LSTM?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D1F3B">
                <a:alpha val="100000"/>
              </a:srgbClr>
            </a:gs>
            <a:gs pos="100000">
              <a:srgbClr val="33397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5013678" y="-5443052"/>
            <a:ext cx="12770979" cy="15166615"/>
            <a:chOff x="0" y="0"/>
            <a:chExt cx="812800" cy="965269"/>
          </a:xfrm>
        </p:grpSpPr>
        <p:sp>
          <p:nvSpPr>
            <p:cNvPr name="Freeform 3" id="3"/>
            <p:cNvSpPr/>
            <p:nvPr/>
          </p:nvSpPr>
          <p:spPr>
            <a:xfrm flipH="false" flipV="false" rot="0">
              <a:off x="16483" y="28204"/>
              <a:ext cx="779835" cy="908860"/>
            </a:xfrm>
            <a:custGeom>
              <a:avLst/>
              <a:gdLst/>
              <a:ahLst/>
              <a:cxnLst/>
              <a:rect r="r" b="b" t="t" l="l"/>
              <a:pathLst>
                <a:path h="908860" w="779835">
                  <a:moveTo>
                    <a:pt x="428964" y="18167"/>
                  </a:moveTo>
                  <a:lnTo>
                    <a:pt x="757270" y="408059"/>
                  </a:lnTo>
                  <a:cubicBezTo>
                    <a:pt x="779834" y="434856"/>
                    <a:pt x="779834" y="474005"/>
                    <a:pt x="757270" y="500802"/>
                  </a:cubicBezTo>
                  <a:lnTo>
                    <a:pt x="428964" y="890693"/>
                  </a:lnTo>
                  <a:cubicBezTo>
                    <a:pt x="419265" y="902212"/>
                    <a:pt x="404975" y="908860"/>
                    <a:pt x="389917" y="908860"/>
                  </a:cubicBezTo>
                  <a:cubicBezTo>
                    <a:pt x="374859" y="908860"/>
                    <a:pt x="360569" y="902212"/>
                    <a:pt x="350870" y="890693"/>
                  </a:cubicBezTo>
                  <a:lnTo>
                    <a:pt x="22564" y="500802"/>
                  </a:lnTo>
                  <a:cubicBezTo>
                    <a:pt x="0" y="474005"/>
                    <a:pt x="0" y="434856"/>
                    <a:pt x="22564" y="408059"/>
                  </a:cubicBezTo>
                  <a:lnTo>
                    <a:pt x="350870" y="18167"/>
                  </a:lnTo>
                  <a:cubicBezTo>
                    <a:pt x="360569" y="6649"/>
                    <a:pt x="374859" y="0"/>
                    <a:pt x="389917" y="0"/>
                  </a:cubicBezTo>
                  <a:cubicBezTo>
                    <a:pt x="404975" y="0"/>
                    <a:pt x="419265" y="6649"/>
                    <a:pt x="428964" y="18167"/>
                  </a:cubicBezTo>
                  <a:close/>
                </a:path>
              </a:pathLst>
            </a:custGeom>
            <a:gradFill rotWithShape="true">
              <a:gsLst>
                <a:gs pos="0">
                  <a:srgbClr val="2D2E62">
                    <a:alpha val="100000"/>
                  </a:srgbClr>
                </a:gs>
                <a:gs pos="100000">
                  <a:srgbClr val="00D8BE">
                    <a:alpha val="100000"/>
                  </a:srgbClr>
                </a:gs>
              </a:gsLst>
              <a:lin ang="2700000"/>
            </a:gradFill>
          </p:spPr>
        </p:sp>
        <p:sp>
          <p:nvSpPr>
            <p:cNvPr name="TextBox 4" id="4"/>
            <p:cNvSpPr txBox="true"/>
            <p:nvPr/>
          </p:nvSpPr>
          <p:spPr>
            <a:xfrm>
              <a:off x="139700" y="108756"/>
              <a:ext cx="533400" cy="69060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5336436" y="5022666"/>
            <a:ext cx="3386705" cy="2910450"/>
            <a:chOff x="0" y="0"/>
            <a:chExt cx="4515607" cy="3880599"/>
          </a:xfrm>
        </p:grpSpPr>
        <p:grpSp>
          <p:nvGrpSpPr>
            <p:cNvPr name="Group 6" id="6"/>
            <p:cNvGrpSpPr/>
            <p:nvPr/>
          </p:nvGrpSpPr>
          <p:grpSpPr>
            <a:xfrm rot="0">
              <a:off x="0" y="0"/>
              <a:ext cx="4515607" cy="3880599"/>
              <a:chOff x="0" y="0"/>
              <a:chExt cx="812800" cy="698500"/>
            </a:xfrm>
          </p:grpSpPr>
          <p:sp>
            <p:nvSpPr>
              <p:cNvPr name="Freeform 7" id="7"/>
              <p:cNvSpPr/>
              <p:nvPr/>
            </p:nvSpPr>
            <p:spPr>
              <a:xfrm flipH="false" flipV="false" rot="0">
                <a:off x="16210" y="0"/>
                <a:ext cx="780380" cy="698500"/>
              </a:xfrm>
              <a:custGeom>
                <a:avLst/>
                <a:gdLst/>
                <a:ahLst/>
                <a:cxnLst/>
                <a:rect r="r" b="b" t="t" l="l"/>
                <a:pathLst>
                  <a:path h="698500" w="780380">
                    <a:moveTo>
                      <a:pt x="754138" y="422214"/>
                    </a:moveTo>
                    <a:lnTo>
                      <a:pt x="635842" y="625536"/>
                    </a:lnTo>
                    <a:cubicBezTo>
                      <a:pt x="609559" y="670710"/>
                      <a:pt x="561238" y="698500"/>
                      <a:pt x="508975" y="698500"/>
                    </a:cubicBezTo>
                    <a:lnTo>
                      <a:pt x="271405" y="698500"/>
                    </a:lnTo>
                    <a:cubicBezTo>
                      <a:pt x="219142" y="698500"/>
                      <a:pt x="170821" y="670710"/>
                      <a:pt x="144538" y="625536"/>
                    </a:cubicBezTo>
                    <a:lnTo>
                      <a:pt x="26242" y="422214"/>
                    </a:lnTo>
                    <a:cubicBezTo>
                      <a:pt x="0" y="377111"/>
                      <a:pt x="0" y="321389"/>
                      <a:pt x="26242" y="276286"/>
                    </a:cubicBezTo>
                    <a:lnTo>
                      <a:pt x="144538" y="72964"/>
                    </a:lnTo>
                    <a:cubicBezTo>
                      <a:pt x="170821" y="27790"/>
                      <a:pt x="219142" y="0"/>
                      <a:pt x="271405" y="0"/>
                    </a:cubicBezTo>
                    <a:lnTo>
                      <a:pt x="508975" y="0"/>
                    </a:lnTo>
                    <a:cubicBezTo>
                      <a:pt x="561238" y="0"/>
                      <a:pt x="609559" y="27790"/>
                      <a:pt x="635842" y="72964"/>
                    </a:cubicBezTo>
                    <a:lnTo>
                      <a:pt x="754138" y="276286"/>
                    </a:lnTo>
                    <a:cubicBezTo>
                      <a:pt x="780380" y="321389"/>
                      <a:pt x="780380" y="377111"/>
                      <a:pt x="754138" y="422214"/>
                    </a:cubicBezTo>
                    <a:close/>
                  </a:path>
                </a:pathLst>
              </a:custGeom>
              <a:gradFill rotWithShape="true">
                <a:gsLst>
                  <a:gs pos="0">
                    <a:srgbClr val="00D8BE">
                      <a:alpha val="100000"/>
                    </a:srgbClr>
                  </a:gs>
                  <a:gs pos="100000">
                    <a:srgbClr val="2D2E62">
                      <a:alpha val="100000"/>
                    </a:srgbClr>
                  </a:gs>
                </a:gsLst>
                <a:lin ang="2700000"/>
              </a:gradFill>
            </p:spPr>
          </p:sp>
          <p:sp>
            <p:nvSpPr>
              <p:cNvPr name="TextBox 8" id="8"/>
              <p:cNvSpPr txBox="true"/>
              <p:nvPr/>
            </p:nvSpPr>
            <p:spPr>
              <a:xfrm>
                <a:off x="114300" y="-57150"/>
                <a:ext cx="584200" cy="755650"/>
              </a:xfrm>
              <a:prstGeom prst="rect">
                <a:avLst/>
              </a:prstGeom>
            </p:spPr>
            <p:txBody>
              <a:bodyPr anchor="ctr" rtlCol="false" tIns="50800" lIns="50800" bIns="50800" rIns="50800"/>
              <a:lstStyle/>
              <a:p>
                <a:pPr algn="ctr">
                  <a:lnSpc>
                    <a:spcPts val="2660"/>
                  </a:lnSpc>
                </a:pPr>
              </a:p>
            </p:txBody>
          </p:sp>
        </p:grpSp>
        <p:sp>
          <p:nvSpPr>
            <p:cNvPr name="Freeform 9" id="9"/>
            <p:cNvSpPr/>
            <p:nvPr/>
          </p:nvSpPr>
          <p:spPr>
            <a:xfrm flipH="false" flipV="false" rot="0">
              <a:off x="865676" y="634505"/>
              <a:ext cx="2580920" cy="2500266"/>
            </a:xfrm>
            <a:custGeom>
              <a:avLst/>
              <a:gdLst/>
              <a:ahLst/>
              <a:cxnLst/>
              <a:rect r="r" b="b" t="t" l="l"/>
              <a:pathLst>
                <a:path h="2500266" w="2580920">
                  <a:moveTo>
                    <a:pt x="0" y="0"/>
                  </a:moveTo>
                  <a:lnTo>
                    <a:pt x="2580920" y="0"/>
                  </a:lnTo>
                  <a:lnTo>
                    <a:pt x="2580920" y="2500266"/>
                  </a:lnTo>
                  <a:lnTo>
                    <a:pt x="0" y="2500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10" id="10"/>
          <p:cNvGrpSpPr/>
          <p:nvPr/>
        </p:nvGrpSpPr>
        <p:grpSpPr>
          <a:xfrm rot="0">
            <a:off x="-549798" y="-377513"/>
            <a:ext cx="7729125" cy="9414218"/>
            <a:chOff x="0" y="0"/>
            <a:chExt cx="16190239" cy="19720014"/>
          </a:xfrm>
        </p:grpSpPr>
        <p:sp>
          <p:nvSpPr>
            <p:cNvPr name="Freeform 11" id="11"/>
            <p:cNvSpPr/>
            <p:nvPr/>
          </p:nvSpPr>
          <p:spPr>
            <a:xfrm flipH="false" flipV="false" rot="0">
              <a:off x="0" y="0"/>
              <a:ext cx="16359251" cy="19720052"/>
            </a:xfrm>
            <a:custGeom>
              <a:avLst/>
              <a:gdLst/>
              <a:ahLst/>
              <a:cxnLst/>
              <a:rect r="r" b="b" t="t" l="l"/>
              <a:pathLst>
                <a:path h="19720052" w="16359251">
                  <a:moveTo>
                    <a:pt x="12380849" y="0"/>
                  </a:moveTo>
                  <a:lnTo>
                    <a:pt x="0" y="34290"/>
                  </a:lnTo>
                  <a:lnTo>
                    <a:pt x="0" y="15743810"/>
                  </a:lnTo>
                  <a:lnTo>
                    <a:pt x="2982722" y="19236310"/>
                  </a:lnTo>
                  <a:cubicBezTo>
                    <a:pt x="3257931" y="19558508"/>
                    <a:pt x="3644265" y="19719672"/>
                    <a:pt x="4030726" y="19720052"/>
                  </a:cubicBezTo>
                  <a:lnTo>
                    <a:pt x="4033139" y="19720052"/>
                  </a:lnTo>
                  <a:cubicBezTo>
                    <a:pt x="4421124" y="19719672"/>
                    <a:pt x="4809109" y="19557239"/>
                    <a:pt x="5084191" y="19232753"/>
                  </a:cubicBezTo>
                  <a:lnTo>
                    <a:pt x="15684754" y="6734811"/>
                  </a:lnTo>
                  <a:cubicBezTo>
                    <a:pt x="16353155" y="5946775"/>
                    <a:pt x="16359251" y="4792599"/>
                    <a:pt x="15699232" y="3997579"/>
                  </a:cubicBezTo>
                  <a:lnTo>
                    <a:pt x="12380849" y="0"/>
                  </a:lnTo>
                  <a:close/>
                </a:path>
              </a:pathLst>
            </a:custGeom>
            <a:blipFill>
              <a:blip r:embed="rId4"/>
              <a:stretch>
                <a:fillRect l="-41409" t="0" r="-41409" b="0"/>
              </a:stretch>
            </a:blipFill>
          </p:spPr>
        </p:sp>
      </p:grpSp>
      <p:sp>
        <p:nvSpPr>
          <p:cNvPr name="AutoShape 12" id="12"/>
          <p:cNvSpPr/>
          <p:nvPr/>
        </p:nvSpPr>
        <p:spPr>
          <a:xfrm flipV="true">
            <a:off x="731617" y="6562337"/>
            <a:ext cx="4271122" cy="5196087"/>
          </a:xfrm>
          <a:prstGeom prst="line">
            <a:avLst/>
          </a:prstGeom>
          <a:ln cap="flat" w="57150">
            <a:solidFill>
              <a:srgbClr val="FFFFFF"/>
            </a:solidFill>
            <a:prstDash val="solid"/>
            <a:headEnd type="oval" len="lg" w="lg"/>
            <a:tailEnd type="oval" len="lg" w="lg"/>
          </a:ln>
        </p:spPr>
      </p:sp>
      <p:grpSp>
        <p:nvGrpSpPr>
          <p:cNvPr name="Group 13" id="13"/>
          <p:cNvGrpSpPr/>
          <p:nvPr/>
        </p:nvGrpSpPr>
        <p:grpSpPr>
          <a:xfrm rot="-10800000">
            <a:off x="9774984" y="9882453"/>
            <a:ext cx="12705428" cy="1307213"/>
            <a:chOff x="0" y="0"/>
            <a:chExt cx="3346286" cy="344286"/>
          </a:xfrm>
        </p:grpSpPr>
        <p:sp>
          <p:nvSpPr>
            <p:cNvPr name="Freeform 14" id="14"/>
            <p:cNvSpPr/>
            <p:nvPr/>
          </p:nvSpPr>
          <p:spPr>
            <a:xfrm flipH="false" flipV="false" rot="0">
              <a:off x="0" y="0"/>
              <a:ext cx="3346286" cy="344286"/>
            </a:xfrm>
            <a:custGeom>
              <a:avLst/>
              <a:gdLst/>
              <a:ahLst/>
              <a:cxnLst/>
              <a:rect r="r" b="b" t="t" l="l"/>
              <a:pathLst>
                <a:path h="344286" w="3346286">
                  <a:moveTo>
                    <a:pt x="0" y="0"/>
                  </a:moveTo>
                  <a:lnTo>
                    <a:pt x="3346286" y="0"/>
                  </a:lnTo>
                  <a:lnTo>
                    <a:pt x="3346286" y="344286"/>
                  </a:lnTo>
                  <a:lnTo>
                    <a:pt x="0" y="344286"/>
                  </a:lnTo>
                  <a:close/>
                </a:path>
              </a:pathLst>
            </a:custGeom>
            <a:gradFill rotWithShape="true">
              <a:gsLst>
                <a:gs pos="0">
                  <a:srgbClr val="08ACB1">
                    <a:alpha val="100000"/>
                  </a:srgbClr>
                </a:gs>
                <a:gs pos="100000">
                  <a:srgbClr val="FFFFFF">
                    <a:alpha val="0"/>
                  </a:srgbClr>
                </a:gs>
              </a:gsLst>
              <a:lin ang="0"/>
            </a:gradFill>
          </p:spPr>
        </p:sp>
        <p:sp>
          <p:nvSpPr>
            <p:cNvPr name="TextBox 15" id="15"/>
            <p:cNvSpPr txBox="true"/>
            <p:nvPr/>
          </p:nvSpPr>
          <p:spPr>
            <a:xfrm>
              <a:off x="0" y="-57150"/>
              <a:ext cx="3346286" cy="401436"/>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7559929" y="285662"/>
            <a:ext cx="2624277" cy="2784379"/>
          </a:xfrm>
          <a:custGeom>
            <a:avLst/>
            <a:gdLst/>
            <a:ahLst/>
            <a:cxnLst/>
            <a:rect r="r" b="b" t="t" l="l"/>
            <a:pathLst>
              <a:path h="2784379" w="2624277">
                <a:moveTo>
                  <a:pt x="0" y="0"/>
                </a:moveTo>
                <a:lnTo>
                  <a:pt x="2624278" y="0"/>
                </a:lnTo>
                <a:lnTo>
                  <a:pt x="2624278" y="2784379"/>
                </a:lnTo>
                <a:lnTo>
                  <a:pt x="0" y="2784379"/>
                </a:lnTo>
                <a:lnTo>
                  <a:pt x="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9144000" y="4329596"/>
            <a:ext cx="2176996" cy="2867613"/>
          </a:xfrm>
          <a:custGeom>
            <a:avLst/>
            <a:gdLst/>
            <a:ahLst/>
            <a:cxnLst/>
            <a:rect r="r" b="b" t="t" l="l"/>
            <a:pathLst>
              <a:path h="2867613" w="2176996">
                <a:moveTo>
                  <a:pt x="0" y="0"/>
                </a:moveTo>
                <a:lnTo>
                  <a:pt x="2176996" y="0"/>
                </a:lnTo>
                <a:lnTo>
                  <a:pt x="2176996" y="2867613"/>
                </a:lnTo>
                <a:lnTo>
                  <a:pt x="0" y="2867613"/>
                </a:lnTo>
                <a:lnTo>
                  <a:pt x="0" y="0"/>
                </a:lnTo>
                <a:close/>
              </a:path>
            </a:pathLst>
          </a:custGeom>
          <a:blipFill>
            <a:blip r:embed="rId7">
              <a:alphaModFix amt="50000"/>
              <a:extLst>
                <a:ext uri="{96DAC541-7B7A-43D3-8B79-37D633B846F1}">
                  <asvg:svgBlip xmlns:asvg="http://schemas.microsoft.com/office/drawing/2016/SVG/main" r:embed="rId8"/>
                </a:ext>
              </a:extLst>
            </a:blip>
            <a:stretch>
              <a:fillRect l="0" t="0" r="0" b="0"/>
            </a:stretch>
          </a:blipFill>
        </p:spPr>
      </p:sp>
      <p:sp>
        <p:nvSpPr>
          <p:cNvPr name="TextBox 18" id="18"/>
          <p:cNvSpPr txBox="true"/>
          <p:nvPr/>
        </p:nvSpPr>
        <p:spPr>
          <a:xfrm rot="0">
            <a:off x="11028906" y="422283"/>
            <a:ext cx="6230394" cy="984250"/>
          </a:xfrm>
          <a:prstGeom prst="rect">
            <a:avLst/>
          </a:prstGeom>
        </p:spPr>
        <p:txBody>
          <a:bodyPr anchor="t" rtlCol="false" tIns="0" lIns="0" bIns="0" rIns="0">
            <a:spAutoFit/>
          </a:bodyPr>
          <a:lstStyle/>
          <a:p>
            <a:pPr algn="r">
              <a:lnSpc>
                <a:spcPts val="7699"/>
              </a:lnSpc>
            </a:pPr>
            <a:r>
              <a:rPr lang="en-US" sz="5499">
                <a:solidFill>
                  <a:srgbClr val="08ACB1"/>
                </a:solidFill>
                <a:latin typeface="Poppins Ultra-Bold"/>
              </a:rPr>
              <a:t>TUJUAN </a:t>
            </a:r>
          </a:p>
        </p:txBody>
      </p:sp>
      <p:sp>
        <p:nvSpPr>
          <p:cNvPr name="TextBox 19" id="19"/>
          <p:cNvSpPr txBox="true"/>
          <p:nvPr/>
        </p:nvSpPr>
        <p:spPr>
          <a:xfrm rot="0">
            <a:off x="9993820" y="1156006"/>
            <a:ext cx="7066382" cy="984250"/>
          </a:xfrm>
          <a:prstGeom prst="rect">
            <a:avLst/>
          </a:prstGeom>
        </p:spPr>
        <p:txBody>
          <a:bodyPr anchor="t" rtlCol="false" tIns="0" lIns="0" bIns="0" rIns="0">
            <a:spAutoFit/>
          </a:bodyPr>
          <a:lstStyle/>
          <a:p>
            <a:pPr algn="r">
              <a:lnSpc>
                <a:spcPts val="7699"/>
              </a:lnSpc>
            </a:pPr>
            <a:r>
              <a:rPr lang="en-US" sz="5499">
                <a:solidFill>
                  <a:srgbClr val="FFFFFF"/>
                </a:solidFill>
                <a:latin typeface="Poppins Ultra-Bold"/>
              </a:rPr>
              <a:t>PENELITIAN</a:t>
            </a:r>
          </a:p>
        </p:txBody>
      </p:sp>
      <p:sp>
        <p:nvSpPr>
          <p:cNvPr name="TextBox 20" id="20"/>
          <p:cNvSpPr txBox="true"/>
          <p:nvPr/>
        </p:nvSpPr>
        <p:spPr>
          <a:xfrm rot="0">
            <a:off x="8365468" y="2329361"/>
            <a:ext cx="8694733" cy="1571626"/>
          </a:xfrm>
          <a:prstGeom prst="rect">
            <a:avLst/>
          </a:prstGeom>
        </p:spPr>
        <p:txBody>
          <a:bodyPr anchor="t" rtlCol="false" tIns="0" lIns="0" bIns="0" rIns="0">
            <a:spAutoFit/>
          </a:bodyPr>
          <a:lstStyle/>
          <a:p>
            <a:pPr algn="ctr">
              <a:lnSpc>
                <a:spcPts val="4199"/>
              </a:lnSpc>
            </a:pPr>
            <a:r>
              <a:rPr lang="en-US" sz="2999">
                <a:solidFill>
                  <a:srgbClr val="FFFFFF"/>
                </a:solidFill>
                <a:latin typeface="Poppins"/>
              </a:rPr>
              <a:t>Memberikan akurasi dan efektivitas klasifikasi sentimen pada teks dengan menggunakan </a:t>
            </a:r>
          </a:p>
          <a:p>
            <a:pPr algn="ctr">
              <a:lnSpc>
                <a:spcPts val="4199"/>
              </a:lnSpc>
              <a:spcBef>
                <a:spcPct val="0"/>
              </a:spcBef>
            </a:pPr>
            <a:r>
              <a:rPr lang="en-US" sz="2999">
                <a:solidFill>
                  <a:srgbClr val="FFFFFF"/>
                </a:solidFill>
                <a:latin typeface="Poppins"/>
              </a:rPr>
              <a:t>NN &amp; LSTM.</a:t>
            </a:r>
          </a:p>
        </p:txBody>
      </p:sp>
      <p:sp>
        <p:nvSpPr>
          <p:cNvPr name="TextBox 21" id="21"/>
          <p:cNvSpPr txBox="true"/>
          <p:nvPr/>
        </p:nvSpPr>
        <p:spPr>
          <a:xfrm rot="0">
            <a:off x="10184207" y="5811728"/>
            <a:ext cx="6685608" cy="2574291"/>
          </a:xfrm>
          <a:prstGeom prst="rect">
            <a:avLst/>
          </a:prstGeom>
        </p:spPr>
        <p:txBody>
          <a:bodyPr anchor="t" rtlCol="false" tIns="0" lIns="0" bIns="0" rIns="0">
            <a:spAutoFit/>
          </a:bodyPr>
          <a:lstStyle/>
          <a:p>
            <a:pPr algn="ctr">
              <a:lnSpc>
                <a:spcPts val="4059"/>
              </a:lnSpc>
            </a:pPr>
            <a:r>
              <a:rPr lang="en-US" sz="2899">
                <a:solidFill>
                  <a:srgbClr val="FFFFFF"/>
                </a:solidFill>
                <a:latin typeface="Poppins"/>
              </a:rPr>
              <a:t>Melakukan penerapan analisis sentimen dengan menggunakan </a:t>
            </a:r>
          </a:p>
          <a:p>
            <a:pPr algn="ctr">
              <a:lnSpc>
                <a:spcPts val="4059"/>
              </a:lnSpc>
              <a:spcBef>
                <a:spcPct val="0"/>
              </a:spcBef>
            </a:pPr>
            <a:r>
              <a:rPr lang="en-US" sz="2899">
                <a:solidFill>
                  <a:srgbClr val="FFFFFF"/>
                </a:solidFill>
                <a:latin typeface="Poppins"/>
              </a:rPr>
              <a:t>NN &amp; LSTM untuk melakukan klasifikasi teks menjadi tiga kategori (positif, negatif, dan netral).</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D1F3B">
                <a:alpha val="100000"/>
              </a:srgbClr>
            </a:gs>
            <a:gs pos="100000">
              <a:srgbClr val="33397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5983842" y="5760239"/>
            <a:ext cx="28033613" cy="5985118"/>
            <a:chOff x="0" y="0"/>
            <a:chExt cx="7383338" cy="1576327"/>
          </a:xfrm>
        </p:grpSpPr>
        <p:sp>
          <p:nvSpPr>
            <p:cNvPr name="Freeform 3" id="3"/>
            <p:cNvSpPr/>
            <p:nvPr/>
          </p:nvSpPr>
          <p:spPr>
            <a:xfrm flipH="false" flipV="false" rot="0">
              <a:off x="0" y="0"/>
              <a:ext cx="7383338" cy="1576327"/>
            </a:xfrm>
            <a:custGeom>
              <a:avLst/>
              <a:gdLst/>
              <a:ahLst/>
              <a:cxnLst/>
              <a:rect r="r" b="b" t="t" l="l"/>
              <a:pathLst>
                <a:path h="1576327" w="7383338">
                  <a:moveTo>
                    <a:pt x="0" y="0"/>
                  </a:moveTo>
                  <a:lnTo>
                    <a:pt x="7383338" y="0"/>
                  </a:lnTo>
                  <a:lnTo>
                    <a:pt x="7383338" y="1576327"/>
                  </a:lnTo>
                  <a:lnTo>
                    <a:pt x="0" y="1576327"/>
                  </a:lnTo>
                  <a:close/>
                </a:path>
              </a:pathLst>
            </a:custGeom>
            <a:gradFill rotWithShape="true">
              <a:gsLst>
                <a:gs pos="0">
                  <a:srgbClr val="2D2E62">
                    <a:alpha val="100000"/>
                  </a:srgbClr>
                </a:gs>
                <a:gs pos="100000">
                  <a:srgbClr val="00D8BE">
                    <a:alpha val="100000"/>
                  </a:srgbClr>
                </a:gs>
              </a:gsLst>
              <a:lin ang="2700000"/>
            </a:gradFill>
          </p:spPr>
        </p:sp>
        <p:sp>
          <p:nvSpPr>
            <p:cNvPr name="TextBox 4" id="4"/>
            <p:cNvSpPr txBox="true"/>
            <p:nvPr/>
          </p:nvSpPr>
          <p:spPr>
            <a:xfrm>
              <a:off x="0" y="-57150"/>
              <a:ext cx="7383338" cy="1633477"/>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2902553" y="2648522"/>
            <a:ext cx="5901311" cy="4610400"/>
          </a:xfrm>
          <a:custGeom>
            <a:avLst/>
            <a:gdLst/>
            <a:ahLst/>
            <a:cxnLst/>
            <a:rect r="r" b="b" t="t" l="l"/>
            <a:pathLst>
              <a:path h="4610400" w="5901311">
                <a:moveTo>
                  <a:pt x="0" y="0"/>
                </a:moveTo>
                <a:lnTo>
                  <a:pt x="5901312" y="0"/>
                </a:lnTo>
                <a:lnTo>
                  <a:pt x="5901312" y="4610400"/>
                </a:lnTo>
                <a:lnTo>
                  <a:pt x="0" y="4610400"/>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816450" y="3285539"/>
            <a:ext cx="3738844" cy="3213069"/>
            <a:chOff x="0" y="0"/>
            <a:chExt cx="4985125" cy="4284092"/>
          </a:xfrm>
        </p:grpSpPr>
        <p:grpSp>
          <p:nvGrpSpPr>
            <p:cNvPr name="Group 7" id="7"/>
            <p:cNvGrpSpPr/>
            <p:nvPr/>
          </p:nvGrpSpPr>
          <p:grpSpPr>
            <a:xfrm rot="0">
              <a:off x="0" y="0"/>
              <a:ext cx="4985125" cy="4284092"/>
              <a:chOff x="0" y="0"/>
              <a:chExt cx="812800" cy="698500"/>
            </a:xfrm>
          </p:grpSpPr>
          <p:sp>
            <p:nvSpPr>
              <p:cNvPr name="Freeform 8" id="8"/>
              <p:cNvSpPr/>
              <p:nvPr/>
            </p:nvSpPr>
            <p:spPr>
              <a:xfrm flipH="false" flipV="false" rot="0">
                <a:off x="14709" y="0"/>
                <a:ext cx="783382" cy="698500"/>
              </a:xfrm>
              <a:custGeom>
                <a:avLst/>
                <a:gdLst/>
                <a:ahLst/>
                <a:cxnLst/>
                <a:rect r="r" b="b" t="t" l="l"/>
                <a:pathLst>
                  <a:path h="698500" w="783382">
                    <a:moveTo>
                      <a:pt x="759569" y="415460"/>
                    </a:moveTo>
                    <a:lnTo>
                      <a:pt x="633413" y="632290"/>
                    </a:lnTo>
                    <a:cubicBezTo>
                      <a:pt x="609563" y="673282"/>
                      <a:pt x="565715" y="698500"/>
                      <a:pt x="518290" y="698500"/>
                    </a:cubicBezTo>
                    <a:lnTo>
                      <a:pt x="265092" y="698500"/>
                    </a:lnTo>
                    <a:cubicBezTo>
                      <a:pt x="217667" y="698500"/>
                      <a:pt x="173819" y="673282"/>
                      <a:pt x="149969" y="632290"/>
                    </a:cubicBezTo>
                    <a:lnTo>
                      <a:pt x="23813" y="415460"/>
                    </a:lnTo>
                    <a:cubicBezTo>
                      <a:pt x="0" y="374532"/>
                      <a:pt x="0" y="323968"/>
                      <a:pt x="23813" y="283040"/>
                    </a:cubicBezTo>
                    <a:lnTo>
                      <a:pt x="149969" y="66210"/>
                    </a:lnTo>
                    <a:cubicBezTo>
                      <a:pt x="173819" y="25218"/>
                      <a:pt x="217667" y="0"/>
                      <a:pt x="265092" y="0"/>
                    </a:cubicBezTo>
                    <a:lnTo>
                      <a:pt x="518290" y="0"/>
                    </a:lnTo>
                    <a:cubicBezTo>
                      <a:pt x="565715" y="0"/>
                      <a:pt x="609563" y="25218"/>
                      <a:pt x="633413" y="66210"/>
                    </a:cubicBezTo>
                    <a:lnTo>
                      <a:pt x="759569" y="283040"/>
                    </a:lnTo>
                    <a:cubicBezTo>
                      <a:pt x="783382" y="323968"/>
                      <a:pt x="783382" y="374532"/>
                      <a:pt x="759569" y="415460"/>
                    </a:cubicBezTo>
                    <a:close/>
                  </a:path>
                </a:pathLst>
              </a:custGeom>
              <a:gradFill rotWithShape="true">
                <a:gsLst>
                  <a:gs pos="0">
                    <a:srgbClr val="00D8BE">
                      <a:alpha val="100000"/>
                    </a:srgbClr>
                  </a:gs>
                  <a:gs pos="100000">
                    <a:srgbClr val="2D2E62">
                      <a:alpha val="100000"/>
                    </a:srgbClr>
                  </a:gs>
                </a:gsLst>
                <a:lin ang="2700000"/>
              </a:gradFill>
            </p:spPr>
          </p:sp>
          <p:sp>
            <p:nvSpPr>
              <p:cNvPr name="TextBox 9" id="9"/>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020919" y="426114"/>
              <a:ext cx="2984073" cy="2514081"/>
            </a:xfrm>
            <a:custGeom>
              <a:avLst/>
              <a:gdLst/>
              <a:ahLst/>
              <a:cxnLst/>
              <a:rect r="r" b="b" t="t" l="l"/>
              <a:pathLst>
                <a:path h="2514081" w="2984073">
                  <a:moveTo>
                    <a:pt x="0" y="0"/>
                  </a:moveTo>
                  <a:lnTo>
                    <a:pt x="2984073" y="0"/>
                  </a:lnTo>
                  <a:lnTo>
                    <a:pt x="2984073" y="2514082"/>
                  </a:lnTo>
                  <a:lnTo>
                    <a:pt x="0" y="25140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729371" y="1909058"/>
              <a:ext cx="1408511" cy="1578164"/>
            </a:xfrm>
            <a:custGeom>
              <a:avLst/>
              <a:gdLst/>
              <a:ahLst/>
              <a:cxnLst/>
              <a:rect r="r" b="b" t="t" l="l"/>
              <a:pathLst>
                <a:path h="1578164" w="1408511">
                  <a:moveTo>
                    <a:pt x="0" y="0"/>
                  </a:moveTo>
                  <a:lnTo>
                    <a:pt x="1408511" y="0"/>
                  </a:lnTo>
                  <a:lnTo>
                    <a:pt x="1408511" y="1578163"/>
                  </a:lnTo>
                  <a:lnTo>
                    <a:pt x="0" y="15781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12" id="12"/>
          <p:cNvGrpSpPr/>
          <p:nvPr/>
        </p:nvGrpSpPr>
        <p:grpSpPr>
          <a:xfrm rot="0">
            <a:off x="8530960" y="3966112"/>
            <a:ext cx="8728340" cy="875440"/>
            <a:chOff x="0" y="0"/>
            <a:chExt cx="2298822" cy="230569"/>
          </a:xfrm>
        </p:grpSpPr>
        <p:sp>
          <p:nvSpPr>
            <p:cNvPr name="Freeform 13" id="13"/>
            <p:cNvSpPr/>
            <p:nvPr/>
          </p:nvSpPr>
          <p:spPr>
            <a:xfrm flipH="false" flipV="false" rot="0">
              <a:off x="0" y="0"/>
              <a:ext cx="2298822" cy="230569"/>
            </a:xfrm>
            <a:custGeom>
              <a:avLst/>
              <a:gdLst/>
              <a:ahLst/>
              <a:cxnLst/>
              <a:rect r="r" b="b" t="t" l="l"/>
              <a:pathLst>
                <a:path h="230569" w="2298822">
                  <a:moveTo>
                    <a:pt x="0" y="0"/>
                  </a:moveTo>
                  <a:lnTo>
                    <a:pt x="2298822" y="0"/>
                  </a:lnTo>
                  <a:lnTo>
                    <a:pt x="2298822" y="230569"/>
                  </a:lnTo>
                  <a:lnTo>
                    <a:pt x="0" y="230569"/>
                  </a:lnTo>
                  <a:close/>
                </a:path>
              </a:pathLst>
            </a:custGeom>
            <a:solidFill>
              <a:srgbClr val="078386"/>
            </a:solidFill>
          </p:spPr>
        </p:sp>
        <p:sp>
          <p:nvSpPr>
            <p:cNvPr name="TextBox 14" id="14"/>
            <p:cNvSpPr txBox="true"/>
            <p:nvPr/>
          </p:nvSpPr>
          <p:spPr>
            <a:xfrm>
              <a:off x="0" y="-57150"/>
              <a:ext cx="2298822" cy="287719"/>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8530960" y="4832027"/>
            <a:ext cx="8728340" cy="875440"/>
            <a:chOff x="0" y="0"/>
            <a:chExt cx="2298822" cy="230569"/>
          </a:xfrm>
        </p:grpSpPr>
        <p:sp>
          <p:nvSpPr>
            <p:cNvPr name="Freeform 16" id="16"/>
            <p:cNvSpPr/>
            <p:nvPr/>
          </p:nvSpPr>
          <p:spPr>
            <a:xfrm flipH="false" flipV="false" rot="0">
              <a:off x="0" y="0"/>
              <a:ext cx="2298822" cy="230569"/>
            </a:xfrm>
            <a:custGeom>
              <a:avLst/>
              <a:gdLst/>
              <a:ahLst/>
              <a:cxnLst/>
              <a:rect r="r" b="b" t="t" l="l"/>
              <a:pathLst>
                <a:path h="230569" w="2298822">
                  <a:moveTo>
                    <a:pt x="0" y="0"/>
                  </a:moveTo>
                  <a:lnTo>
                    <a:pt x="2298822" y="0"/>
                  </a:lnTo>
                  <a:lnTo>
                    <a:pt x="2298822" y="230569"/>
                  </a:lnTo>
                  <a:lnTo>
                    <a:pt x="0" y="230569"/>
                  </a:lnTo>
                  <a:close/>
                </a:path>
              </a:pathLst>
            </a:custGeom>
            <a:solidFill>
              <a:srgbClr val="05D4DB"/>
            </a:solidFill>
          </p:spPr>
        </p:sp>
        <p:sp>
          <p:nvSpPr>
            <p:cNvPr name="TextBox 17" id="17"/>
            <p:cNvSpPr txBox="true"/>
            <p:nvPr/>
          </p:nvSpPr>
          <p:spPr>
            <a:xfrm>
              <a:off x="0" y="-57150"/>
              <a:ext cx="2298822" cy="287719"/>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8530960" y="5697942"/>
            <a:ext cx="8728340" cy="875440"/>
            <a:chOff x="0" y="0"/>
            <a:chExt cx="2298822" cy="230569"/>
          </a:xfrm>
        </p:grpSpPr>
        <p:sp>
          <p:nvSpPr>
            <p:cNvPr name="Freeform 19" id="19"/>
            <p:cNvSpPr/>
            <p:nvPr/>
          </p:nvSpPr>
          <p:spPr>
            <a:xfrm flipH="false" flipV="false" rot="0">
              <a:off x="0" y="0"/>
              <a:ext cx="2298822" cy="230569"/>
            </a:xfrm>
            <a:custGeom>
              <a:avLst/>
              <a:gdLst/>
              <a:ahLst/>
              <a:cxnLst/>
              <a:rect r="r" b="b" t="t" l="l"/>
              <a:pathLst>
                <a:path h="230569" w="2298822">
                  <a:moveTo>
                    <a:pt x="0" y="0"/>
                  </a:moveTo>
                  <a:lnTo>
                    <a:pt x="2298822" y="0"/>
                  </a:lnTo>
                  <a:lnTo>
                    <a:pt x="2298822" y="230569"/>
                  </a:lnTo>
                  <a:lnTo>
                    <a:pt x="0" y="230569"/>
                  </a:lnTo>
                  <a:close/>
                </a:path>
              </a:pathLst>
            </a:custGeom>
            <a:solidFill>
              <a:srgbClr val="99FCFF"/>
            </a:solidFill>
          </p:spPr>
        </p:sp>
        <p:sp>
          <p:nvSpPr>
            <p:cNvPr name="TextBox 20" id="20"/>
            <p:cNvSpPr txBox="true"/>
            <p:nvPr/>
          </p:nvSpPr>
          <p:spPr>
            <a:xfrm>
              <a:off x="0" y="-57150"/>
              <a:ext cx="2298822" cy="287719"/>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8530960" y="6573382"/>
            <a:ext cx="8728340" cy="875440"/>
            <a:chOff x="0" y="0"/>
            <a:chExt cx="2298822" cy="230569"/>
          </a:xfrm>
        </p:grpSpPr>
        <p:sp>
          <p:nvSpPr>
            <p:cNvPr name="Freeform 22" id="22"/>
            <p:cNvSpPr/>
            <p:nvPr/>
          </p:nvSpPr>
          <p:spPr>
            <a:xfrm flipH="false" flipV="false" rot="0">
              <a:off x="0" y="0"/>
              <a:ext cx="2298822" cy="230569"/>
            </a:xfrm>
            <a:custGeom>
              <a:avLst/>
              <a:gdLst/>
              <a:ahLst/>
              <a:cxnLst/>
              <a:rect r="r" b="b" t="t" l="l"/>
              <a:pathLst>
                <a:path h="230569" w="2298822">
                  <a:moveTo>
                    <a:pt x="0" y="0"/>
                  </a:moveTo>
                  <a:lnTo>
                    <a:pt x="2298822" y="0"/>
                  </a:lnTo>
                  <a:lnTo>
                    <a:pt x="2298822" y="230569"/>
                  </a:lnTo>
                  <a:lnTo>
                    <a:pt x="0" y="230569"/>
                  </a:lnTo>
                  <a:close/>
                </a:path>
              </a:pathLst>
            </a:custGeom>
            <a:solidFill>
              <a:srgbClr val="05D4DB"/>
            </a:solidFill>
          </p:spPr>
        </p:sp>
        <p:sp>
          <p:nvSpPr>
            <p:cNvPr name="TextBox 23" id="23"/>
            <p:cNvSpPr txBox="true"/>
            <p:nvPr/>
          </p:nvSpPr>
          <p:spPr>
            <a:xfrm>
              <a:off x="0" y="-57150"/>
              <a:ext cx="2298822" cy="287719"/>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8530960" y="7439297"/>
            <a:ext cx="8728340" cy="875440"/>
            <a:chOff x="0" y="0"/>
            <a:chExt cx="2298822" cy="230569"/>
          </a:xfrm>
        </p:grpSpPr>
        <p:sp>
          <p:nvSpPr>
            <p:cNvPr name="Freeform 25" id="25"/>
            <p:cNvSpPr/>
            <p:nvPr/>
          </p:nvSpPr>
          <p:spPr>
            <a:xfrm flipH="false" flipV="false" rot="0">
              <a:off x="0" y="0"/>
              <a:ext cx="2298822" cy="230569"/>
            </a:xfrm>
            <a:custGeom>
              <a:avLst/>
              <a:gdLst/>
              <a:ahLst/>
              <a:cxnLst/>
              <a:rect r="r" b="b" t="t" l="l"/>
              <a:pathLst>
                <a:path h="230569" w="2298822">
                  <a:moveTo>
                    <a:pt x="0" y="0"/>
                  </a:moveTo>
                  <a:lnTo>
                    <a:pt x="2298822" y="0"/>
                  </a:lnTo>
                  <a:lnTo>
                    <a:pt x="2298822" y="230569"/>
                  </a:lnTo>
                  <a:lnTo>
                    <a:pt x="0" y="230569"/>
                  </a:lnTo>
                  <a:close/>
                </a:path>
              </a:pathLst>
            </a:custGeom>
            <a:solidFill>
              <a:srgbClr val="078386"/>
            </a:solidFill>
          </p:spPr>
        </p:sp>
        <p:sp>
          <p:nvSpPr>
            <p:cNvPr name="TextBox 26" id="26"/>
            <p:cNvSpPr txBox="true"/>
            <p:nvPr/>
          </p:nvSpPr>
          <p:spPr>
            <a:xfrm>
              <a:off x="0" y="-57150"/>
              <a:ext cx="2298822" cy="287719"/>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10671091" y="695325"/>
            <a:ext cx="4730663" cy="2093856"/>
          </a:xfrm>
          <a:prstGeom prst="rect">
            <a:avLst/>
          </a:prstGeom>
        </p:spPr>
        <p:txBody>
          <a:bodyPr anchor="t" rtlCol="false" tIns="0" lIns="0" bIns="0" rIns="0">
            <a:spAutoFit/>
          </a:bodyPr>
          <a:lstStyle/>
          <a:p>
            <a:pPr algn="ctr">
              <a:lnSpc>
                <a:spcPts val="16240"/>
              </a:lnSpc>
            </a:pPr>
            <a:r>
              <a:rPr lang="en-US" sz="11600">
                <a:solidFill>
                  <a:srgbClr val="08ACB1"/>
                </a:solidFill>
                <a:latin typeface="Poppins Ultra-Bold"/>
              </a:rPr>
              <a:t>DATA</a:t>
            </a:r>
          </a:p>
        </p:txBody>
      </p:sp>
      <p:sp>
        <p:nvSpPr>
          <p:cNvPr name="TextBox 28" id="28"/>
          <p:cNvSpPr txBox="true"/>
          <p:nvPr/>
        </p:nvSpPr>
        <p:spPr>
          <a:xfrm rot="0">
            <a:off x="1028700" y="6906327"/>
            <a:ext cx="2753817" cy="661857"/>
          </a:xfrm>
          <a:prstGeom prst="rect">
            <a:avLst/>
          </a:prstGeom>
        </p:spPr>
        <p:txBody>
          <a:bodyPr anchor="t" rtlCol="false" tIns="0" lIns="0" bIns="0" rIns="0">
            <a:spAutoFit/>
          </a:bodyPr>
          <a:lstStyle/>
          <a:p>
            <a:pPr algn="ctr">
              <a:lnSpc>
                <a:spcPts val="5204"/>
              </a:lnSpc>
            </a:pPr>
            <a:r>
              <a:rPr lang="en-US" sz="3717">
                <a:solidFill>
                  <a:srgbClr val="FFFFFF"/>
                </a:solidFill>
                <a:latin typeface="Poppins Bold"/>
              </a:rPr>
              <a:t>Format FILE</a:t>
            </a:r>
          </a:p>
        </p:txBody>
      </p:sp>
      <p:sp>
        <p:nvSpPr>
          <p:cNvPr name="TextBox 29" id="29"/>
          <p:cNvSpPr txBox="true"/>
          <p:nvPr/>
        </p:nvSpPr>
        <p:spPr>
          <a:xfrm rot="0">
            <a:off x="11975711" y="8369482"/>
            <a:ext cx="2753817" cy="661857"/>
          </a:xfrm>
          <a:prstGeom prst="rect">
            <a:avLst/>
          </a:prstGeom>
        </p:spPr>
        <p:txBody>
          <a:bodyPr anchor="t" rtlCol="false" tIns="0" lIns="0" bIns="0" rIns="0">
            <a:spAutoFit/>
          </a:bodyPr>
          <a:lstStyle/>
          <a:p>
            <a:pPr algn="ctr">
              <a:lnSpc>
                <a:spcPts val="5204"/>
              </a:lnSpc>
            </a:pPr>
            <a:r>
              <a:rPr lang="en-US" sz="3717">
                <a:solidFill>
                  <a:srgbClr val="FFFFFF"/>
                </a:solidFill>
                <a:latin typeface="Poppins Bold"/>
              </a:rPr>
              <a:t>Klasifikasi</a:t>
            </a:r>
          </a:p>
        </p:txBody>
      </p:sp>
      <p:sp>
        <p:nvSpPr>
          <p:cNvPr name="TextBox 30" id="30"/>
          <p:cNvSpPr txBox="true"/>
          <p:nvPr/>
        </p:nvSpPr>
        <p:spPr>
          <a:xfrm rot="0">
            <a:off x="8861015" y="3916357"/>
            <a:ext cx="2089282"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LABEL</a:t>
            </a:r>
          </a:p>
        </p:txBody>
      </p:sp>
      <p:sp>
        <p:nvSpPr>
          <p:cNvPr name="TextBox 31" id="31"/>
          <p:cNvSpPr txBox="true"/>
          <p:nvPr/>
        </p:nvSpPr>
        <p:spPr>
          <a:xfrm rot="0">
            <a:off x="8861015" y="4708202"/>
            <a:ext cx="3024981"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POSITIVE</a:t>
            </a:r>
          </a:p>
        </p:txBody>
      </p:sp>
      <p:sp>
        <p:nvSpPr>
          <p:cNvPr name="TextBox 32" id="32"/>
          <p:cNvSpPr txBox="true"/>
          <p:nvPr/>
        </p:nvSpPr>
        <p:spPr>
          <a:xfrm rot="0">
            <a:off x="8861015" y="5593167"/>
            <a:ext cx="3332956"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NEGATIVE</a:t>
            </a:r>
          </a:p>
        </p:txBody>
      </p:sp>
      <p:sp>
        <p:nvSpPr>
          <p:cNvPr name="TextBox 33" id="33"/>
          <p:cNvSpPr txBox="true"/>
          <p:nvPr/>
        </p:nvSpPr>
        <p:spPr>
          <a:xfrm rot="0">
            <a:off x="8861015" y="6468607"/>
            <a:ext cx="2594901"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NETRAL</a:t>
            </a:r>
          </a:p>
        </p:txBody>
      </p:sp>
      <p:sp>
        <p:nvSpPr>
          <p:cNvPr name="TextBox 34" id="34"/>
          <p:cNvSpPr txBox="true"/>
          <p:nvPr/>
        </p:nvSpPr>
        <p:spPr>
          <a:xfrm rot="0">
            <a:off x="8861015" y="7353572"/>
            <a:ext cx="2136378"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TOTAL</a:t>
            </a:r>
          </a:p>
        </p:txBody>
      </p:sp>
      <p:sp>
        <p:nvSpPr>
          <p:cNvPr name="TextBox 35" id="35"/>
          <p:cNvSpPr txBox="true"/>
          <p:nvPr/>
        </p:nvSpPr>
        <p:spPr>
          <a:xfrm rot="0">
            <a:off x="14206169" y="3870862"/>
            <a:ext cx="2849959"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JUMLAH</a:t>
            </a:r>
          </a:p>
        </p:txBody>
      </p:sp>
      <p:sp>
        <p:nvSpPr>
          <p:cNvPr name="TextBox 36" id="36"/>
          <p:cNvSpPr txBox="true"/>
          <p:nvPr/>
        </p:nvSpPr>
        <p:spPr>
          <a:xfrm rot="0">
            <a:off x="14825757" y="4801322"/>
            <a:ext cx="1615017"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6416</a:t>
            </a:r>
          </a:p>
        </p:txBody>
      </p:sp>
      <p:sp>
        <p:nvSpPr>
          <p:cNvPr name="TextBox 37" id="37"/>
          <p:cNvSpPr txBox="true"/>
          <p:nvPr/>
        </p:nvSpPr>
        <p:spPr>
          <a:xfrm rot="0">
            <a:off x="14821523" y="5593167"/>
            <a:ext cx="1619250"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3436</a:t>
            </a:r>
          </a:p>
        </p:txBody>
      </p:sp>
      <p:sp>
        <p:nvSpPr>
          <p:cNvPr name="TextBox 38" id="38"/>
          <p:cNvSpPr txBox="true"/>
          <p:nvPr/>
        </p:nvSpPr>
        <p:spPr>
          <a:xfrm rot="0">
            <a:off x="14929870" y="6442162"/>
            <a:ext cx="1510903"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1148</a:t>
            </a:r>
          </a:p>
        </p:txBody>
      </p:sp>
      <p:sp>
        <p:nvSpPr>
          <p:cNvPr name="TextBox 39" id="39"/>
          <p:cNvSpPr txBox="true"/>
          <p:nvPr/>
        </p:nvSpPr>
        <p:spPr>
          <a:xfrm rot="0">
            <a:off x="14362736" y="7310207"/>
            <a:ext cx="2078038"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11000</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D1F3B">
                <a:alpha val="100000"/>
              </a:srgbClr>
            </a:gs>
            <a:gs pos="100000">
              <a:srgbClr val="33397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978547" y="1580681"/>
            <a:ext cx="3664330" cy="3546118"/>
            <a:chOff x="0" y="0"/>
            <a:chExt cx="912935" cy="883483"/>
          </a:xfrm>
        </p:grpSpPr>
        <p:sp>
          <p:nvSpPr>
            <p:cNvPr name="Freeform 3" id="3"/>
            <p:cNvSpPr/>
            <p:nvPr/>
          </p:nvSpPr>
          <p:spPr>
            <a:xfrm flipH="false" flipV="false" rot="0">
              <a:off x="0" y="0"/>
              <a:ext cx="912935" cy="883483"/>
            </a:xfrm>
            <a:custGeom>
              <a:avLst/>
              <a:gdLst/>
              <a:ahLst/>
              <a:cxnLst/>
              <a:rect r="r" b="b" t="t" l="l"/>
              <a:pathLst>
                <a:path h="883483" w="912935">
                  <a:moveTo>
                    <a:pt x="38030" y="0"/>
                  </a:moveTo>
                  <a:lnTo>
                    <a:pt x="874905" y="0"/>
                  </a:lnTo>
                  <a:cubicBezTo>
                    <a:pt x="895908" y="0"/>
                    <a:pt x="912935" y="17027"/>
                    <a:pt x="912935" y="38030"/>
                  </a:cubicBezTo>
                  <a:lnTo>
                    <a:pt x="912935" y="845453"/>
                  </a:lnTo>
                  <a:cubicBezTo>
                    <a:pt x="912935" y="866457"/>
                    <a:pt x="895908" y="883483"/>
                    <a:pt x="874905" y="883483"/>
                  </a:cubicBezTo>
                  <a:lnTo>
                    <a:pt x="38030" y="883483"/>
                  </a:lnTo>
                  <a:cubicBezTo>
                    <a:pt x="17027" y="883483"/>
                    <a:pt x="0" y="866457"/>
                    <a:pt x="0" y="845453"/>
                  </a:cubicBezTo>
                  <a:lnTo>
                    <a:pt x="0" y="38030"/>
                  </a:lnTo>
                  <a:cubicBezTo>
                    <a:pt x="0" y="17027"/>
                    <a:pt x="17027" y="0"/>
                    <a:pt x="38030" y="0"/>
                  </a:cubicBezTo>
                  <a:close/>
                </a:path>
              </a:pathLst>
            </a:custGeom>
            <a:gradFill rotWithShape="true">
              <a:gsLst>
                <a:gs pos="0">
                  <a:srgbClr val="2D2E62">
                    <a:alpha val="100000"/>
                  </a:srgbClr>
                </a:gs>
                <a:gs pos="100000">
                  <a:srgbClr val="00D8BE">
                    <a:alpha val="100000"/>
                  </a:srgbClr>
                </a:gs>
              </a:gsLst>
              <a:lin ang="2700000"/>
            </a:gradFill>
          </p:spPr>
        </p:sp>
        <p:sp>
          <p:nvSpPr>
            <p:cNvPr name="TextBox 4" id="4"/>
            <p:cNvSpPr txBox="true"/>
            <p:nvPr/>
          </p:nvSpPr>
          <p:spPr>
            <a:xfrm>
              <a:off x="0" y="-57150"/>
              <a:ext cx="912935" cy="9406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72279" y="5679705"/>
            <a:ext cx="3664330" cy="3546118"/>
            <a:chOff x="0" y="0"/>
            <a:chExt cx="912935" cy="883483"/>
          </a:xfrm>
        </p:grpSpPr>
        <p:sp>
          <p:nvSpPr>
            <p:cNvPr name="Freeform 6" id="6"/>
            <p:cNvSpPr/>
            <p:nvPr/>
          </p:nvSpPr>
          <p:spPr>
            <a:xfrm flipH="false" flipV="false" rot="0">
              <a:off x="0" y="0"/>
              <a:ext cx="912935" cy="883483"/>
            </a:xfrm>
            <a:custGeom>
              <a:avLst/>
              <a:gdLst/>
              <a:ahLst/>
              <a:cxnLst/>
              <a:rect r="r" b="b" t="t" l="l"/>
              <a:pathLst>
                <a:path h="883483" w="912935">
                  <a:moveTo>
                    <a:pt x="38030" y="0"/>
                  </a:moveTo>
                  <a:lnTo>
                    <a:pt x="874905" y="0"/>
                  </a:lnTo>
                  <a:cubicBezTo>
                    <a:pt x="895908" y="0"/>
                    <a:pt x="912935" y="17027"/>
                    <a:pt x="912935" y="38030"/>
                  </a:cubicBezTo>
                  <a:lnTo>
                    <a:pt x="912935" y="845453"/>
                  </a:lnTo>
                  <a:cubicBezTo>
                    <a:pt x="912935" y="866457"/>
                    <a:pt x="895908" y="883483"/>
                    <a:pt x="874905" y="883483"/>
                  </a:cubicBezTo>
                  <a:lnTo>
                    <a:pt x="38030" y="883483"/>
                  </a:lnTo>
                  <a:cubicBezTo>
                    <a:pt x="17027" y="883483"/>
                    <a:pt x="0" y="866457"/>
                    <a:pt x="0" y="845453"/>
                  </a:cubicBezTo>
                  <a:lnTo>
                    <a:pt x="0" y="38030"/>
                  </a:lnTo>
                  <a:cubicBezTo>
                    <a:pt x="0" y="17027"/>
                    <a:pt x="17027" y="0"/>
                    <a:pt x="38030" y="0"/>
                  </a:cubicBezTo>
                  <a:close/>
                </a:path>
              </a:pathLst>
            </a:custGeom>
            <a:solidFill>
              <a:srgbClr val="FFFFFF"/>
            </a:solidFill>
          </p:spPr>
        </p:sp>
        <p:sp>
          <p:nvSpPr>
            <p:cNvPr name="TextBox 7" id="7"/>
            <p:cNvSpPr txBox="true"/>
            <p:nvPr/>
          </p:nvSpPr>
          <p:spPr>
            <a:xfrm>
              <a:off x="0" y="-57150"/>
              <a:ext cx="912935" cy="94063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4743182" y="1580681"/>
            <a:ext cx="3664330" cy="3546118"/>
            <a:chOff x="0" y="0"/>
            <a:chExt cx="912935" cy="883483"/>
          </a:xfrm>
        </p:grpSpPr>
        <p:sp>
          <p:nvSpPr>
            <p:cNvPr name="Freeform 9" id="9"/>
            <p:cNvSpPr/>
            <p:nvPr/>
          </p:nvSpPr>
          <p:spPr>
            <a:xfrm flipH="false" flipV="false" rot="0">
              <a:off x="0" y="0"/>
              <a:ext cx="912935" cy="883483"/>
            </a:xfrm>
            <a:custGeom>
              <a:avLst/>
              <a:gdLst/>
              <a:ahLst/>
              <a:cxnLst/>
              <a:rect r="r" b="b" t="t" l="l"/>
              <a:pathLst>
                <a:path h="883483" w="912935">
                  <a:moveTo>
                    <a:pt x="38030" y="0"/>
                  </a:moveTo>
                  <a:lnTo>
                    <a:pt x="874905" y="0"/>
                  </a:lnTo>
                  <a:cubicBezTo>
                    <a:pt x="895908" y="0"/>
                    <a:pt x="912935" y="17027"/>
                    <a:pt x="912935" y="38030"/>
                  </a:cubicBezTo>
                  <a:lnTo>
                    <a:pt x="912935" y="845453"/>
                  </a:lnTo>
                  <a:cubicBezTo>
                    <a:pt x="912935" y="866457"/>
                    <a:pt x="895908" y="883483"/>
                    <a:pt x="874905" y="883483"/>
                  </a:cubicBezTo>
                  <a:lnTo>
                    <a:pt x="38030" y="883483"/>
                  </a:lnTo>
                  <a:cubicBezTo>
                    <a:pt x="17027" y="883483"/>
                    <a:pt x="0" y="866457"/>
                    <a:pt x="0" y="845453"/>
                  </a:cubicBezTo>
                  <a:lnTo>
                    <a:pt x="0" y="38030"/>
                  </a:lnTo>
                  <a:cubicBezTo>
                    <a:pt x="0" y="17027"/>
                    <a:pt x="17027" y="0"/>
                    <a:pt x="38030" y="0"/>
                  </a:cubicBezTo>
                  <a:close/>
                </a:path>
              </a:pathLst>
            </a:custGeom>
            <a:solidFill>
              <a:srgbClr val="FFFFFF"/>
            </a:solidFill>
          </p:spPr>
        </p:sp>
        <p:sp>
          <p:nvSpPr>
            <p:cNvPr name="TextBox 10" id="10"/>
            <p:cNvSpPr txBox="true"/>
            <p:nvPr/>
          </p:nvSpPr>
          <p:spPr>
            <a:xfrm>
              <a:off x="0" y="-57150"/>
              <a:ext cx="912935" cy="94063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4793335" y="5654731"/>
            <a:ext cx="3614177" cy="3571093"/>
            <a:chOff x="0" y="0"/>
            <a:chExt cx="900440" cy="889706"/>
          </a:xfrm>
        </p:grpSpPr>
        <p:sp>
          <p:nvSpPr>
            <p:cNvPr name="Freeform 12" id="12"/>
            <p:cNvSpPr/>
            <p:nvPr/>
          </p:nvSpPr>
          <p:spPr>
            <a:xfrm flipH="false" flipV="false" rot="0">
              <a:off x="0" y="0"/>
              <a:ext cx="900440" cy="889706"/>
            </a:xfrm>
            <a:custGeom>
              <a:avLst/>
              <a:gdLst/>
              <a:ahLst/>
              <a:cxnLst/>
              <a:rect r="r" b="b" t="t" l="l"/>
              <a:pathLst>
                <a:path h="889706" w="900440">
                  <a:moveTo>
                    <a:pt x="38558" y="0"/>
                  </a:moveTo>
                  <a:lnTo>
                    <a:pt x="861882" y="0"/>
                  </a:lnTo>
                  <a:cubicBezTo>
                    <a:pt x="872108" y="0"/>
                    <a:pt x="881915" y="4062"/>
                    <a:pt x="889146" y="11293"/>
                  </a:cubicBezTo>
                  <a:cubicBezTo>
                    <a:pt x="896377" y="18524"/>
                    <a:pt x="900440" y="28332"/>
                    <a:pt x="900440" y="38558"/>
                  </a:cubicBezTo>
                  <a:lnTo>
                    <a:pt x="900440" y="851148"/>
                  </a:lnTo>
                  <a:cubicBezTo>
                    <a:pt x="900440" y="861374"/>
                    <a:pt x="896377" y="871181"/>
                    <a:pt x="889146" y="878412"/>
                  </a:cubicBezTo>
                  <a:cubicBezTo>
                    <a:pt x="881915" y="885643"/>
                    <a:pt x="872108" y="889706"/>
                    <a:pt x="861882" y="889706"/>
                  </a:cubicBezTo>
                  <a:lnTo>
                    <a:pt x="38558" y="889706"/>
                  </a:lnTo>
                  <a:cubicBezTo>
                    <a:pt x="28332" y="889706"/>
                    <a:pt x="18524" y="885643"/>
                    <a:pt x="11293" y="878412"/>
                  </a:cubicBezTo>
                  <a:cubicBezTo>
                    <a:pt x="4062" y="871181"/>
                    <a:pt x="0" y="861374"/>
                    <a:pt x="0" y="851148"/>
                  </a:cubicBezTo>
                  <a:lnTo>
                    <a:pt x="0" y="38558"/>
                  </a:lnTo>
                  <a:cubicBezTo>
                    <a:pt x="0" y="28332"/>
                    <a:pt x="4062" y="18524"/>
                    <a:pt x="11293" y="11293"/>
                  </a:cubicBezTo>
                  <a:cubicBezTo>
                    <a:pt x="18524" y="4062"/>
                    <a:pt x="28332" y="0"/>
                    <a:pt x="38558" y="0"/>
                  </a:cubicBezTo>
                  <a:close/>
                </a:path>
              </a:pathLst>
            </a:custGeom>
            <a:gradFill rotWithShape="true">
              <a:gsLst>
                <a:gs pos="0">
                  <a:srgbClr val="2D2E62">
                    <a:alpha val="100000"/>
                  </a:srgbClr>
                </a:gs>
                <a:gs pos="100000">
                  <a:srgbClr val="00D8BE">
                    <a:alpha val="100000"/>
                  </a:srgbClr>
                </a:gs>
              </a:gsLst>
              <a:lin ang="2700000"/>
            </a:gradFill>
          </p:spPr>
        </p:sp>
        <p:sp>
          <p:nvSpPr>
            <p:cNvPr name="TextBox 13" id="13"/>
            <p:cNvSpPr txBox="true"/>
            <p:nvPr/>
          </p:nvSpPr>
          <p:spPr>
            <a:xfrm>
              <a:off x="0" y="-57150"/>
              <a:ext cx="900440" cy="946856"/>
            </a:xfrm>
            <a:prstGeom prst="rect">
              <a:avLst/>
            </a:prstGeom>
          </p:spPr>
          <p:txBody>
            <a:bodyPr anchor="ctr" rtlCol="false" tIns="50800" lIns="50800" bIns="50800" rIns="50800"/>
            <a:lstStyle/>
            <a:p>
              <a:pPr algn="ctr">
                <a:lnSpc>
                  <a:spcPts val="2659"/>
                </a:lnSpc>
              </a:pPr>
            </a:p>
          </p:txBody>
        </p:sp>
      </p:grpSp>
      <p:sp>
        <p:nvSpPr>
          <p:cNvPr name="AutoShape 14" id="14"/>
          <p:cNvSpPr/>
          <p:nvPr/>
        </p:nvSpPr>
        <p:spPr>
          <a:xfrm>
            <a:off x="-2201235" y="1028700"/>
            <a:ext cx="6894265" cy="28575"/>
          </a:xfrm>
          <a:prstGeom prst="line">
            <a:avLst/>
          </a:prstGeom>
          <a:ln cap="flat" w="57150">
            <a:solidFill>
              <a:srgbClr val="FFFFFF"/>
            </a:solidFill>
            <a:prstDash val="solid"/>
            <a:headEnd type="oval" len="lg" w="lg"/>
            <a:tailEnd type="oval" len="lg" w="lg"/>
          </a:ln>
        </p:spPr>
      </p:sp>
      <p:grpSp>
        <p:nvGrpSpPr>
          <p:cNvPr name="Group 15" id="15"/>
          <p:cNvGrpSpPr/>
          <p:nvPr/>
        </p:nvGrpSpPr>
        <p:grpSpPr>
          <a:xfrm rot="-10800000">
            <a:off x="9144000" y="9824469"/>
            <a:ext cx="12705428" cy="1307213"/>
            <a:chOff x="0" y="0"/>
            <a:chExt cx="3346286" cy="344286"/>
          </a:xfrm>
        </p:grpSpPr>
        <p:sp>
          <p:nvSpPr>
            <p:cNvPr name="Freeform 16" id="16"/>
            <p:cNvSpPr/>
            <p:nvPr/>
          </p:nvSpPr>
          <p:spPr>
            <a:xfrm flipH="false" flipV="false" rot="0">
              <a:off x="0" y="0"/>
              <a:ext cx="3346286" cy="344286"/>
            </a:xfrm>
            <a:custGeom>
              <a:avLst/>
              <a:gdLst/>
              <a:ahLst/>
              <a:cxnLst/>
              <a:rect r="r" b="b" t="t" l="l"/>
              <a:pathLst>
                <a:path h="344286" w="3346286">
                  <a:moveTo>
                    <a:pt x="0" y="0"/>
                  </a:moveTo>
                  <a:lnTo>
                    <a:pt x="3346286" y="0"/>
                  </a:lnTo>
                  <a:lnTo>
                    <a:pt x="3346286" y="344286"/>
                  </a:lnTo>
                  <a:lnTo>
                    <a:pt x="0" y="344286"/>
                  </a:lnTo>
                  <a:close/>
                </a:path>
              </a:pathLst>
            </a:custGeom>
            <a:gradFill rotWithShape="true">
              <a:gsLst>
                <a:gs pos="0">
                  <a:srgbClr val="08ACB1">
                    <a:alpha val="100000"/>
                  </a:srgbClr>
                </a:gs>
                <a:gs pos="100000">
                  <a:srgbClr val="FFFFFF">
                    <a:alpha val="0"/>
                  </a:srgbClr>
                </a:gs>
              </a:gsLst>
              <a:lin ang="0"/>
            </a:gradFill>
          </p:spPr>
        </p:sp>
        <p:sp>
          <p:nvSpPr>
            <p:cNvPr name="TextBox 17" id="17"/>
            <p:cNvSpPr txBox="true"/>
            <p:nvPr/>
          </p:nvSpPr>
          <p:spPr>
            <a:xfrm>
              <a:off x="0" y="-57150"/>
              <a:ext cx="3346286" cy="401436"/>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1127580" y="1807398"/>
            <a:ext cx="3396805" cy="3153552"/>
          </a:xfrm>
          <a:custGeom>
            <a:avLst/>
            <a:gdLst/>
            <a:ahLst/>
            <a:cxnLst/>
            <a:rect r="r" b="b" t="t" l="l"/>
            <a:pathLst>
              <a:path h="3153552" w="3396805">
                <a:moveTo>
                  <a:pt x="0" y="0"/>
                </a:moveTo>
                <a:lnTo>
                  <a:pt x="3396805" y="0"/>
                </a:lnTo>
                <a:lnTo>
                  <a:pt x="3396805" y="3153552"/>
                </a:lnTo>
                <a:lnTo>
                  <a:pt x="0" y="3153552"/>
                </a:lnTo>
                <a:lnTo>
                  <a:pt x="0" y="0"/>
                </a:lnTo>
                <a:close/>
              </a:path>
            </a:pathLst>
          </a:custGeom>
          <a:blipFill>
            <a:blip r:embed="rId2"/>
            <a:stretch>
              <a:fillRect l="-336" t="0" r="-336" b="0"/>
            </a:stretch>
          </a:blipFill>
        </p:spPr>
      </p:sp>
      <p:sp>
        <p:nvSpPr>
          <p:cNvPr name="Freeform 19" id="19"/>
          <p:cNvSpPr/>
          <p:nvPr/>
        </p:nvSpPr>
        <p:spPr>
          <a:xfrm flipH="false" flipV="false" rot="0">
            <a:off x="4926218" y="1857006"/>
            <a:ext cx="3398563" cy="3072148"/>
          </a:xfrm>
          <a:custGeom>
            <a:avLst/>
            <a:gdLst/>
            <a:ahLst/>
            <a:cxnLst/>
            <a:rect r="r" b="b" t="t" l="l"/>
            <a:pathLst>
              <a:path h="3072148" w="3398563">
                <a:moveTo>
                  <a:pt x="0" y="0"/>
                </a:moveTo>
                <a:lnTo>
                  <a:pt x="3398564" y="0"/>
                </a:lnTo>
                <a:lnTo>
                  <a:pt x="3398564" y="3072147"/>
                </a:lnTo>
                <a:lnTo>
                  <a:pt x="0" y="3072147"/>
                </a:lnTo>
                <a:lnTo>
                  <a:pt x="0" y="0"/>
                </a:lnTo>
                <a:close/>
              </a:path>
            </a:pathLst>
          </a:custGeom>
          <a:blipFill>
            <a:blip r:embed="rId3"/>
            <a:stretch>
              <a:fillRect l="0" t="0" r="0" b="0"/>
            </a:stretch>
          </a:blipFill>
        </p:spPr>
      </p:sp>
      <p:sp>
        <p:nvSpPr>
          <p:cNvPr name="Freeform 20" id="20"/>
          <p:cNvSpPr/>
          <p:nvPr/>
        </p:nvSpPr>
        <p:spPr>
          <a:xfrm flipH="false" flipV="false" rot="0">
            <a:off x="1090426" y="5888320"/>
            <a:ext cx="3396805" cy="3128888"/>
          </a:xfrm>
          <a:custGeom>
            <a:avLst/>
            <a:gdLst/>
            <a:ahLst/>
            <a:cxnLst/>
            <a:rect r="r" b="b" t="t" l="l"/>
            <a:pathLst>
              <a:path h="3128888" w="3396805">
                <a:moveTo>
                  <a:pt x="0" y="0"/>
                </a:moveTo>
                <a:lnTo>
                  <a:pt x="3396806" y="0"/>
                </a:lnTo>
                <a:lnTo>
                  <a:pt x="3396806" y="3128888"/>
                </a:lnTo>
                <a:lnTo>
                  <a:pt x="0" y="3128888"/>
                </a:lnTo>
                <a:lnTo>
                  <a:pt x="0" y="0"/>
                </a:lnTo>
                <a:close/>
              </a:path>
            </a:pathLst>
          </a:custGeom>
          <a:blipFill>
            <a:blip r:embed="rId4"/>
            <a:stretch>
              <a:fillRect l="0" t="0" r="0" b="0"/>
            </a:stretch>
          </a:blipFill>
        </p:spPr>
      </p:sp>
      <p:sp>
        <p:nvSpPr>
          <p:cNvPr name="Freeform 21" id="21"/>
          <p:cNvSpPr/>
          <p:nvPr/>
        </p:nvSpPr>
        <p:spPr>
          <a:xfrm flipH="false" flipV="false" rot="0">
            <a:off x="4916223" y="5888320"/>
            <a:ext cx="3418553" cy="3152556"/>
          </a:xfrm>
          <a:custGeom>
            <a:avLst/>
            <a:gdLst/>
            <a:ahLst/>
            <a:cxnLst/>
            <a:rect r="r" b="b" t="t" l="l"/>
            <a:pathLst>
              <a:path h="3152556" w="3418553">
                <a:moveTo>
                  <a:pt x="0" y="0"/>
                </a:moveTo>
                <a:lnTo>
                  <a:pt x="3418553" y="0"/>
                </a:lnTo>
                <a:lnTo>
                  <a:pt x="3418553" y="3152556"/>
                </a:lnTo>
                <a:lnTo>
                  <a:pt x="0" y="3152556"/>
                </a:lnTo>
                <a:lnTo>
                  <a:pt x="0" y="0"/>
                </a:lnTo>
                <a:close/>
              </a:path>
            </a:pathLst>
          </a:custGeom>
          <a:blipFill>
            <a:blip r:embed="rId5"/>
            <a:stretch>
              <a:fillRect l="0" t="0" r="0" b="0"/>
            </a:stretch>
          </a:blipFill>
        </p:spPr>
      </p:sp>
      <p:sp>
        <p:nvSpPr>
          <p:cNvPr name="Freeform 22" id="22"/>
          <p:cNvSpPr/>
          <p:nvPr/>
        </p:nvSpPr>
        <p:spPr>
          <a:xfrm flipH="false" flipV="false" rot="0">
            <a:off x="11848943" y="3007769"/>
            <a:ext cx="4919242" cy="4991361"/>
          </a:xfrm>
          <a:custGeom>
            <a:avLst/>
            <a:gdLst/>
            <a:ahLst/>
            <a:cxnLst/>
            <a:rect r="r" b="b" t="t" l="l"/>
            <a:pathLst>
              <a:path h="4991361" w="4919242">
                <a:moveTo>
                  <a:pt x="0" y="0"/>
                </a:moveTo>
                <a:lnTo>
                  <a:pt x="4919242" y="0"/>
                </a:lnTo>
                <a:lnTo>
                  <a:pt x="4919242" y="4991361"/>
                </a:lnTo>
                <a:lnTo>
                  <a:pt x="0" y="4991361"/>
                </a:lnTo>
                <a:lnTo>
                  <a:pt x="0" y="0"/>
                </a:lnTo>
                <a:close/>
              </a:path>
            </a:pathLst>
          </a:custGeom>
          <a:blipFill>
            <a:blip r:embed="rId6"/>
            <a:stretch>
              <a:fillRect l="-12846" t="-11687" r="-36647" b="-11200"/>
            </a:stretch>
          </a:blipFill>
        </p:spPr>
      </p:sp>
      <p:sp>
        <p:nvSpPr>
          <p:cNvPr name="TextBox 23" id="23"/>
          <p:cNvSpPr txBox="true"/>
          <p:nvPr/>
        </p:nvSpPr>
        <p:spPr>
          <a:xfrm rot="0">
            <a:off x="12939441" y="782737"/>
            <a:ext cx="2738247" cy="901700"/>
          </a:xfrm>
          <a:prstGeom prst="rect">
            <a:avLst/>
          </a:prstGeom>
        </p:spPr>
        <p:txBody>
          <a:bodyPr anchor="t" rtlCol="false" tIns="0" lIns="0" bIns="0" rIns="0">
            <a:spAutoFit/>
          </a:bodyPr>
          <a:lstStyle/>
          <a:p>
            <a:pPr algn="r">
              <a:lnSpc>
                <a:spcPts val="7000"/>
              </a:lnSpc>
            </a:pPr>
            <a:r>
              <a:rPr lang="en-US" sz="5000">
                <a:solidFill>
                  <a:srgbClr val="08ACB1"/>
                </a:solidFill>
                <a:latin typeface="Poppins Ultra-Bold"/>
              </a:rPr>
              <a:t>KONDISI</a:t>
            </a:r>
          </a:p>
        </p:txBody>
      </p:sp>
      <p:sp>
        <p:nvSpPr>
          <p:cNvPr name="TextBox 24" id="24"/>
          <p:cNvSpPr txBox="true"/>
          <p:nvPr/>
        </p:nvSpPr>
        <p:spPr>
          <a:xfrm rot="0">
            <a:off x="15496714" y="782737"/>
            <a:ext cx="1984733" cy="901700"/>
          </a:xfrm>
          <a:prstGeom prst="rect">
            <a:avLst/>
          </a:prstGeom>
        </p:spPr>
        <p:txBody>
          <a:bodyPr anchor="t" rtlCol="false" tIns="0" lIns="0" bIns="0" rIns="0">
            <a:spAutoFit/>
          </a:bodyPr>
          <a:lstStyle/>
          <a:p>
            <a:pPr algn="r">
              <a:lnSpc>
                <a:spcPts val="7000"/>
              </a:lnSpc>
            </a:pPr>
            <a:r>
              <a:rPr lang="en-US" sz="5000">
                <a:solidFill>
                  <a:srgbClr val="FFFFFF"/>
                </a:solidFill>
                <a:latin typeface="Poppins Ultra-Bold"/>
              </a:rPr>
              <a:t>DATA</a:t>
            </a:r>
          </a:p>
        </p:txBody>
      </p:sp>
      <p:grpSp>
        <p:nvGrpSpPr>
          <p:cNvPr name="Group 25" id="25"/>
          <p:cNvGrpSpPr/>
          <p:nvPr/>
        </p:nvGrpSpPr>
        <p:grpSpPr>
          <a:xfrm rot="-10800000">
            <a:off x="12361601" y="1684437"/>
            <a:ext cx="10513345" cy="657018"/>
            <a:chOff x="0" y="0"/>
            <a:chExt cx="2768947" cy="173042"/>
          </a:xfrm>
        </p:grpSpPr>
        <p:sp>
          <p:nvSpPr>
            <p:cNvPr name="Freeform 26" id="26"/>
            <p:cNvSpPr/>
            <p:nvPr/>
          </p:nvSpPr>
          <p:spPr>
            <a:xfrm flipH="false" flipV="false" rot="0">
              <a:off x="0" y="0"/>
              <a:ext cx="2768947" cy="173042"/>
            </a:xfrm>
            <a:custGeom>
              <a:avLst/>
              <a:gdLst/>
              <a:ahLst/>
              <a:cxnLst/>
              <a:rect r="r" b="b" t="t" l="l"/>
              <a:pathLst>
                <a:path h="173042" w="2768947">
                  <a:moveTo>
                    <a:pt x="0" y="0"/>
                  </a:moveTo>
                  <a:lnTo>
                    <a:pt x="2768947" y="0"/>
                  </a:lnTo>
                  <a:lnTo>
                    <a:pt x="2768947" y="173042"/>
                  </a:lnTo>
                  <a:lnTo>
                    <a:pt x="0" y="173042"/>
                  </a:lnTo>
                  <a:close/>
                </a:path>
              </a:pathLst>
            </a:custGeom>
            <a:gradFill rotWithShape="true">
              <a:gsLst>
                <a:gs pos="0">
                  <a:srgbClr val="08ACB1">
                    <a:alpha val="100000"/>
                  </a:srgbClr>
                </a:gs>
                <a:gs pos="100000">
                  <a:srgbClr val="FFFFFF">
                    <a:alpha val="0"/>
                  </a:srgbClr>
                </a:gs>
              </a:gsLst>
              <a:lin ang="0"/>
            </a:gradFill>
          </p:spPr>
        </p:sp>
        <p:sp>
          <p:nvSpPr>
            <p:cNvPr name="TextBox 27" id="27"/>
            <p:cNvSpPr txBox="true"/>
            <p:nvPr/>
          </p:nvSpPr>
          <p:spPr>
            <a:xfrm>
              <a:off x="0" y="-57150"/>
              <a:ext cx="2768947" cy="230192"/>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13661603" y="1696742"/>
            <a:ext cx="4382839" cy="565261"/>
          </a:xfrm>
          <a:prstGeom prst="rect">
            <a:avLst/>
          </a:prstGeom>
        </p:spPr>
        <p:txBody>
          <a:bodyPr anchor="t" rtlCol="false" tIns="0" lIns="0" bIns="0" rIns="0">
            <a:spAutoFit/>
          </a:bodyPr>
          <a:lstStyle/>
          <a:p>
            <a:pPr algn="ctr">
              <a:lnSpc>
                <a:spcPts val="4473"/>
              </a:lnSpc>
              <a:spcBef>
                <a:spcPct val="0"/>
              </a:spcBef>
            </a:pPr>
            <a:r>
              <a:rPr lang="en-US" sz="3195">
                <a:solidFill>
                  <a:srgbClr val="FFFFFF"/>
                </a:solidFill>
                <a:latin typeface="Poppins"/>
              </a:rPr>
              <a:t>Visualisasi wordcloud</a:t>
            </a:r>
          </a:p>
        </p:txBody>
      </p:sp>
      <p:sp>
        <p:nvSpPr>
          <p:cNvPr name="TextBox 29" id="29"/>
          <p:cNvSpPr txBox="true"/>
          <p:nvPr/>
        </p:nvSpPr>
        <p:spPr>
          <a:xfrm rot="0">
            <a:off x="12633168" y="8154906"/>
            <a:ext cx="3544358" cy="566532"/>
          </a:xfrm>
          <a:prstGeom prst="rect">
            <a:avLst/>
          </a:prstGeom>
        </p:spPr>
        <p:txBody>
          <a:bodyPr anchor="t" rtlCol="false" tIns="0" lIns="0" bIns="0" rIns="0">
            <a:spAutoFit/>
          </a:bodyPr>
          <a:lstStyle/>
          <a:p>
            <a:pPr algn="ctr">
              <a:lnSpc>
                <a:spcPts val="4473"/>
              </a:lnSpc>
              <a:spcBef>
                <a:spcPct val="0"/>
              </a:spcBef>
            </a:pPr>
            <a:r>
              <a:rPr lang="en-US" sz="3195">
                <a:solidFill>
                  <a:srgbClr val="FFFFFF"/>
                </a:solidFill>
                <a:latin typeface="Poppins Bold"/>
              </a:rPr>
              <a:t>KOMPOSISI LABEL</a:t>
            </a:r>
          </a:p>
        </p:txBody>
      </p:sp>
      <p:sp>
        <p:nvSpPr>
          <p:cNvPr name="TextBox 30" id="30"/>
          <p:cNvSpPr txBox="true"/>
          <p:nvPr/>
        </p:nvSpPr>
        <p:spPr>
          <a:xfrm rot="0">
            <a:off x="10942773" y="3616075"/>
            <a:ext cx="1418828" cy="441436"/>
          </a:xfrm>
          <a:prstGeom prst="rect">
            <a:avLst/>
          </a:prstGeom>
        </p:spPr>
        <p:txBody>
          <a:bodyPr anchor="t" rtlCol="false" tIns="0" lIns="0" bIns="0" rIns="0">
            <a:spAutoFit/>
          </a:bodyPr>
          <a:lstStyle/>
          <a:p>
            <a:pPr algn="ctr">
              <a:lnSpc>
                <a:spcPts val="3493"/>
              </a:lnSpc>
              <a:spcBef>
                <a:spcPct val="0"/>
              </a:spcBef>
            </a:pPr>
            <a:r>
              <a:rPr lang="en-US" sz="2495">
                <a:solidFill>
                  <a:srgbClr val="FFFFFF"/>
                </a:solidFill>
                <a:latin typeface="Poppins Bold"/>
              </a:rPr>
              <a:t>POSITIVE</a:t>
            </a:r>
          </a:p>
        </p:txBody>
      </p:sp>
      <p:sp>
        <p:nvSpPr>
          <p:cNvPr name="TextBox 31" id="31"/>
          <p:cNvSpPr txBox="true"/>
          <p:nvPr/>
        </p:nvSpPr>
        <p:spPr>
          <a:xfrm rot="0">
            <a:off x="11064718" y="7038022"/>
            <a:ext cx="1568450" cy="441436"/>
          </a:xfrm>
          <a:prstGeom prst="rect">
            <a:avLst/>
          </a:prstGeom>
        </p:spPr>
        <p:txBody>
          <a:bodyPr anchor="t" rtlCol="false" tIns="0" lIns="0" bIns="0" rIns="0">
            <a:spAutoFit/>
          </a:bodyPr>
          <a:lstStyle/>
          <a:p>
            <a:pPr algn="ctr">
              <a:lnSpc>
                <a:spcPts val="3493"/>
              </a:lnSpc>
              <a:spcBef>
                <a:spcPct val="0"/>
              </a:spcBef>
            </a:pPr>
            <a:r>
              <a:rPr lang="en-US" sz="2495">
                <a:solidFill>
                  <a:srgbClr val="FFFFFF"/>
                </a:solidFill>
                <a:latin typeface="Poppins Bold"/>
              </a:rPr>
              <a:t>NEGATIVE</a:t>
            </a:r>
          </a:p>
        </p:txBody>
      </p:sp>
      <p:sp>
        <p:nvSpPr>
          <p:cNvPr name="TextBox 32" id="32"/>
          <p:cNvSpPr txBox="true"/>
          <p:nvPr/>
        </p:nvSpPr>
        <p:spPr>
          <a:xfrm rot="0">
            <a:off x="16489081" y="6188507"/>
            <a:ext cx="1188508" cy="441436"/>
          </a:xfrm>
          <a:prstGeom prst="rect">
            <a:avLst/>
          </a:prstGeom>
        </p:spPr>
        <p:txBody>
          <a:bodyPr anchor="t" rtlCol="false" tIns="0" lIns="0" bIns="0" rIns="0">
            <a:spAutoFit/>
          </a:bodyPr>
          <a:lstStyle/>
          <a:p>
            <a:pPr algn="ctr">
              <a:lnSpc>
                <a:spcPts val="3493"/>
              </a:lnSpc>
              <a:spcBef>
                <a:spcPct val="0"/>
              </a:spcBef>
            </a:pPr>
            <a:r>
              <a:rPr lang="en-US" sz="2495">
                <a:solidFill>
                  <a:srgbClr val="FFFFFF"/>
                </a:solidFill>
                <a:latin typeface="Poppins Bold"/>
              </a:rPr>
              <a:t>NETRAL</a:t>
            </a:r>
          </a:p>
        </p:txBody>
      </p:sp>
      <p:sp>
        <p:nvSpPr>
          <p:cNvPr name="TextBox 33" id="33"/>
          <p:cNvSpPr txBox="true"/>
          <p:nvPr/>
        </p:nvSpPr>
        <p:spPr>
          <a:xfrm rot="0">
            <a:off x="1624975" y="5062013"/>
            <a:ext cx="2101453" cy="441436"/>
          </a:xfrm>
          <a:prstGeom prst="rect">
            <a:avLst/>
          </a:prstGeom>
        </p:spPr>
        <p:txBody>
          <a:bodyPr anchor="t" rtlCol="false" tIns="0" lIns="0" bIns="0" rIns="0">
            <a:spAutoFit/>
          </a:bodyPr>
          <a:lstStyle/>
          <a:p>
            <a:pPr algn="ctr">
              <a:lnSpc>
                <a:spcPts val="3493"/>
              </a:lnSpc>
              <a:spcBef>
                <a:spcPct val="0"/>
              </a:spcBef>
            </a:pPr>
            <a:r>
              <a:rPr lang="en-US" sz="2495">
                <a:solidFill>
                  <a:srgbClr val="FFFFFF"/>
                </a:solidFill>
                <a:latin typeface="Poppins Bold"/>
              </a:rPr>
              <a:t>Seluruh data</a:t>
            </a:r>
          </a:p>
        </p:txBody>
      </p:sp>
      <p:sp>
        <p:nvSpPr>
          <p:cNvPr name="TextBox 34" id="34"/>
          <p:cNvSpPr txBox="true"/>
          <p:nvPr/>
        </p:nvSpPr>
        <p:spPr>
          <a:xfrm rot="0">
            <a:off x="5451489" y="5062013"/>
            <a:ext cx="1961092" cy="441436"/>
          </a:xfrm>
          <a:prstGeom prst="rect">
            <a:avLst/>
          </a:prstGeom>
        </p:spPr>
        <p:txBody>
          <a:bodyPr anchor="t" rtlCol="false" tIns="0" lIns="0" bIns="0" rIns="0">
            <a:spAutoFit/>
          </a:bodyPr>
          <a:lstStyle/>
          <a:p>
            <a:pPr algn="ctr">
              <a:lnSpc>
                <a:spcPts val="3493"/>
              </a:lnSpc>
              <a:spcBef>
                <a:spcPct val="0"/>
              </a:spcBef>
            </a:pPr>
            <a:r>
              <a:rPr lang="en-US" sz="2495">
                <a:solidFill>
                  <a:srgbClr val="FFFFFF"/>
                </a:solidFill>
                <a:latin typeface="Poppins Bold"/>
              </a:rPr>
              <a:t>Label positif</a:t>
            </a:r>
          </a:p>
        </p:txBody>
      </p:sp>
      <p:sp>
        <p:nvSpPr>
          <p:cNvPr name="TextBox 35" id="35"/>
          <p:cNvSpPr txBox="true"/>
          <p:nvPr/>
        </p:nvSpPr>
        <p:spPr>
          <a:xfrm rot="0">
            <a:off x="1619287" y="9203551"/>
            <a:ext cx="2112830" cy="441436"/>
          </a:xfrm>
          <a:prstGeom prst="rect">
            <a:avLst/>
          </a:prstGeom>
        </p:spPr>
        <p:txBody>
          <a:bodyPr anchor="t" rtlCol="false" tIns="0" lIns="0" bIns="0" rIns="0">
            <a:spAutoFit/>
          </a:bodyPr>
          <a:lstStyle/>
          <a:p>
            <a:pPr algn="ctr">
              <a:lnSpc>
                <a:spcPts val="3493"/>
              </a:lnSpc>
              <a:spcBef>
                <a:spcPct val="0"/>
              </a:spcBef>
            </a:pPr>
            <a:r>
              <a:rPr lang="en-US" sz="2495">
                <a:solidFill>
                  <a:srgbClr val="FFFFFF"/>
                </a:solidFill>
                <a:latin typeface="Poppins Bold"/>
              </a:rPr>
              <a:t>Label negatif</a:t>
            </a:r>
          </a:p>
        </p:txBody>
      </p:sp>
      <p:sp>
        <p:nvSpPr>
          <p:cNvPr name="TextBox 36" id="36"/>
          <p:cNvSpPr txBox="true"/>
          <p:nvPr/>
        </p:nvSpPr>
        <p:spPr>
          <a:xfrm rot="0">
            <a:off x="5806777" y="9203551"/>
            <a:ext cx="1919288" cy="441436"/>
          </a:xfrm>
          <a:prstGeom prst="rect">
            <a:avLst/>
          </a:prstGeom>
        </p:spPr>
        <p:txBody>
          <a:bodyPr anchor="t" rtlCol="false" tIns="0" lIns="0" bIns="0" rIns="0">
            <a:spAutoFit/>
          </a:bodyPr>
          <a:lstStyle/>
          <a:p>
            <a:pPr algn="ctr">
              <a:lnSpc>
                <a:spcPts val="3493"/>
              </a:lnSpc>
              <a:spcBef>
                <a:spcPct val="0"/>
              </a:spcBef>
            </a:pPr>
            <a:r>
              <a:rPr lang="en-US" sz="2495">
                <a:solidFill>
                  <a:srgbClr val="FFFFFF"/>
                </a:solidFill>
                <a:latin typeface="Poppins Bold"/>
              </a:rPr>
              <a:t>Label netral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D1F3B">
                <a:alpha val="100000"/>
              </a:srgbClr>
            </a:gs>
            <a:gs pos="100000">
              <a:srgbClr val="33397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727322" y="8743950"/>
            <a:ext cx="23517897" cy="3086100"/>
            <a:chOff x="0" y="0"/>
            <a:chExt cx="6194014" cy="812800"/>
          </a:xfrm>
        </p:grpSpPr>
        <p:sp>
          <p:nvSpPr>
            <p:cNvPr name="Freeform 3" id="3"/>
            <p:cNvSpPr/>
            <p:nvPr/>
          </p:nvSpPr>
          <p:spPr>
            <a:xfrm flipH="false" flipV="false" rot="0">
              <a:off x="0" y="0"/>
              <a:ext cx="6194014" cy="812800"/>
            </a:xfrm>
            <a:custGeom>
              <a:avLst/>
              <a:gdLst/>
              <a:ahLst/>
              <a:cxnLst/>
              <a:rect r="r" b="b" t="t" l="l"/>
              <a:pathLst>
                <a:path h="812800" w="6194014">
                  <a:moveTo>
                    <a:pt x="0" y="0"/>
                  </a:moveTo>
                  <a:lnTo>
                    <a:pt x="6194014" y="0"/>
                  </a:lnTo>
                  <a:lnTo>
                    <a:pt x="6194014" y="812800"/>
                  </a:lnTo>
                  <a:lnTo>
                    <a:pt x="0" y="812800"/>
                  </a:lnTo>
                  <a:close/>
                </a:path>
              </a:pathLst>
            </a:custGeom>
            <a:gradFill rotWithShape="true">
              <a:gsLst>
                <a:gs pos="0">
                  <a:srgbClr val="2D2E62">
                    <a:alpha val="100000"/>
                  </a:srgbClr>
                </a:gs>
                <a:gs pos="100000">
                  <a:srgbClr val="00D8BE">
                    <a:alpha val="100000"/>
                  </a:srgbClr>
                </a:gs>
              </a:gsLst>
              <a:lin ang="2700000"/>
            </a:gradFill>
          </p:spPr>
        </p:sp>
        <p:sp>
          <p:nvSpPr>
            <p:cNvPr name="TextBox 4" id="4"/>
            <p:cNvSpPr txBox="true"/>
            <p:nvPr/>
          </p:nvSpPr>
          <p:spPr>
            <a:xfrm>
              <a:off x="0" y="-57150"/>
              <a:ext cx="6194014" cy="86995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94537" y="3877465"/>
            <a:ext cx="2168703" cy="1757880"/>
            <a:chOff x="0" y="0"/>
            <a:chExt cx="2891604" cy="2343840"/>
          </a:xfrm>
        </p:grpSpPr>
        <p:grpSp>
          <p:nvGrpSpPr>
            <p:cNvPr name="Group 6" id="6"/>
            <p:cNvGrpSpPr/>
            <p:nvPr/>
          </p:nvGrpSpPr>
          <p:grpSpPr>
            <a:xfrm rot="0">
              <a:off x="0" y="0"/>
              <a:ext cx="2891604" cy="2343840"/>
              <a:chOff x="0" y="0"/>
              <a:chExt cx="724683" cy="587404"/>
            </a:xfrm>
          </p:grpSpPr>
          <p:sp>
            <p:nvSpPr>
              <p:cNvPr name="Freeform 7" id="7"/>
              <p:cNvSpPr/>
              <p:nvPr/>
            </p:nvSpPr>
            <p:spPr>
              <a:xfrm flipH="false" flipV="false" rot="0">
                <a:off x="0" y="0"/>
                <a:ext cx="724683" cy="587404"/>
              </a:xfrm>
              <a:custGeom>
                <a:avLst/>
                <a:gdLst/>
                <a:ahLst/>
                <a:cxnLst/>
                <a:rect r="r" b="b" t="t" l="l"/>
                <a:pathLst>
                  <a:path h="587404" w="724683">
                    <a:moveTo>
                      <a:pt x="104454" y="0"/>
                    </a:moveTo>
                    <a:lnTo>
                      <a:pt x="620228" y="0"/>
                    </a:lnTo>
                    <a:cubicBezTo>
                      <a:pt x="677917" y="0"/>
                      <a:pt x="724683" y="46766"/>
                      <a:pt x="724683" y="104454"/>
                    </a:cubicBezTo>
                    <a:lnTo>
                      <a:pt x="724683" y="482950"/>
                    </a:lnTo>
                    <a:cubicBezTo>
                      <a:pt x="724683" y="510653"/>
                      <a:pt x="713678" y="537221"/>
                      <a:pt x="694089" y="556810"/>
                    </a:cubicBezTo>
                    <a:cubicBezTo>
                      <a:pt x="674500" y="576399"/>
                      <a:pt x="647931" y="587404"/>
                      <a:pt x="620228" y="587404"/>
                    </a:cubicBezTo>
                    <a:lnTo>
                      <a:pt x="104454" y="587404"/>
                    </a:lnTo>
                    <a:cubicBezTo>
                      <a:pt x="76751" y="587404"/>
                      <a:pt x="50183" y="576399"/>
                      <a:pt x="30594" y="556810"/>
                    </a:cubicBezTo>
                    <a:cubicBezTo>
                      <a:pt x="11005" y="537221"/>
                      <a:pt x="0" y="510653"/>
                      <a:pt x="0" y="482950"/>
                    </a:cubicBezTo>
                    <a:lnTo>
                      <a:pt x="0" y="104454"/>
                    </a:lnTo>
                    <a:cubicBezTo>
                      <a:pt x="0" y="76751"/>
                      <a:pt x="11005" y="50183"/>
                      <a:pt x="30594" y="30594"/>
                    </a:cubicBezTo>
                    <a:cubicBezTo>
                      <a:pt x="50183" y="11005"/>
                      <a:pt x="76751" y="0"/>
                      <a:pt x="104454" y="0"/>
                    </a:cubicBezTo>
                    <a:close/>
                  </a:path>
                </a:pathLst>
              </a:custGeom>
              <a:solidFill>
                <a:srgbClr val="FFFFFF"/>
              </a:solidFill>
            </p:spPr>
          </p:sp>
          <p:sp>
            <p:nvSpPr>
              <p:cNvPr name="TextBox 8" id="8"/>
              <p:cNvSpPr txBox="true"/>
              <p:nvPr/>
            </p:nvSpPr>
            <p:spPr>
              <a:xfrm>
                <a:off x="0" y="-57150"/>
                <a:ext cx="724683" cy="644554"/>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99073" y="119742"/>
              <a:ext cx="2665428" cy="2123428"/>
              <a:chOff x="0" y="0"/>
              <a:chExt cx="4762500" cy="3794072"/>
            </a:xfrm>
          </p:grpSpPr>
          <p:sp>
            <p:nvSpPr>
              <p:cNvPr name="Freeform 10" id="10"/>
              <p:cNvSpPr/>
              <p:nvPr/>
            </p:nvSpPr>
            <p:spPr>
              <a:xfrm flipH="false" flipV="false" rot="0">
                <a:off x="0" y="0"/>
                <a:ext cx="4762500" cy="3794072"/>
              </a:xfrm>
              <a:custGeom>
                <a:avLst/>
                <a:gdLst/>
                <a:ahLst/>
                <a:cxnLst/>
                <a:rect r="r" b="b" t="t" l="l"/>
                <a:pathLst>
                  <a:path h="3794072" w="4762500">
                    <a:moveTo>
                      <a:pt x="4762500" y="112085"/>
                    </a:moveTo>
                    <a:lnTo>
                      <a:pt x="4762500" y="3681987"/>
                    </a:lnTo>
                    <a:cubicBezTo>
                      <a:pt x="4762500" y="3743914"/>
                      <a:pt x="4648835" y="3794072"/>
                      <a:pt x="4508500" y="3794072"/>
                    </a:cubicBezTo>
                    <a:lnTo>
                      <a:pt x="254000" y="3794072"/>
                    </a:lnTo>
                    <a:cubicBezTo>
                      <a:pt x="113665" y="3794072"/>
                      <a:pt x="0" y="3743914"/>
                      <a:pt x="0" y="3681987"/>
                    </a:cubicBezTo>
                    <a:lnTo>
                      <a:pt x="0" y="112085"/>
                    </a:lnTo>
                    <a:cubicBezTo>
                      <a:pt x="0" y="50158"/>
                      <a:pt x="113665" y="0"/>
                      <a:pt x="254000" y="0"/>
                    </a:cubicBezTo>
                    <a:lnTo>
                      <a:pt x="4508500" y="0"/>
                    </a:lnTo>
                    <a:cubicBezTo>
                      <a:pt x="4648835" y="0"/>
                      <a:pt x="4762500" y="50158"/>
                      <a:pt x="4762500" y="112085"/>
                    </a:cubicBezTo>
                    <a:close/>
                  </a:path>
                </a:pathLst>
              </a:custGeom>
              <a:blipFill>
                <a:blip r:embed="rId2"/>
                <a:stretch>
                  <a:fillRect l="-9786" t="0" r="-9786" b="0"/>
                </a:stretch>
              </a:blipFill>
            </p:spPr>
          </p:sp>
        </p:grpSp>
      </p:grpSp>
      <p:sp>
        <p:nvSpPr>
          <p:cNvPr name="AutoShape 11" id="11"/>
          <p:cNvSpPr/>
          <p:nvPr/>
        </p:nvSpPr>
        <p:spPr>
          <a:xfrm flipH="true">
            <a:off x="2982271" y="3614934"/>
            <a:ext cx="0" cy="2282943"/>
          </a:xfrm>
          <a:prstGeom prst="line">
            <a:avLst/>
          </a:prstGeom>
          <a:ln cap="flat" w="38100">
            <a:solidFill>
              <a:srgbClr val="FFFFFF"/>
            </a:solidFill>
            <a:prstDash val="solid"/>
            <a:headEnd type="none" len="sm" w="sm"/>
            <a:tailEnd type="none" len="sm" w="sm"/>
          </a:ln>
        </p:spPr>
      </p:sp>
      <p:sp>
        <p:nvSpPr>
          <p:cNvPr name="AutoShape 12" id="12"/>
          <p:cNvSpPr/>
          <p:nvPr/>
        </p:nvSpPr>
        <p:spPr>
          <a:xfrm flipV="true">
            <a:off x="-1990866" y="9286875"/>
            <a:ext cx="8135896" cy="0"/>
          </a:xfrm>
          <a:prstGeom prst="line">
            <a:avLst/>
          </a:prstGeom>
          <a:ln cap="flat" w="57150">
            <a:solidFill>
              <a:srgbClr val="FFFFFF"/>
            </a:solidFill>
            <a:prstDash val="solid"/>
            <a:headEnd type="oval" len="lg" w="lg"/>
            <a:tailEnd type="oval" len="lg" w="lg"/>
          </a:ln>
        </p:spPr>
      </p:sp>
      <p:grpSp>
        <p:nvGrpSpPr>
          <p:cNvPr name="Group 13" id="13"/>
          <p:cNvGrpSpPr/>
          <p:nvPr/>
        </p:nvGrpSpPr>
        <p:grpSpPr>
          <a:xfrm rot="0">
            <a:off x="3401371" y="3877465"/>
            <a:ext cx="2168703" cy="1757880"/>
            <a:chOff x="0" y="0"/>
            <a:chExt cx="2891604" cy="2343840"/>
          </a:xfrm>
        </p:grpSpPr>
        <p:grpSp>
          <p:nvGrpSpPr>
            <p:cNvPr name="Group 14" id="14"/>
            <p:cNvGrpSpPr/>
            <p:nvPr/>
          </p:nvGrpSpPr>
          <p:grpSpPr>
            <a:xfrm rot="0">
              <a:off x="0" y="0"/>
              <a:ext cx="2891604" cy="2343840"/>
              <a:chOff x="0" y="0"/>
              <a:chExt cx="724683" cy="587404"/>
            </a:xfrm>
          </p:grpSpPr>
          <p:sp>
            <p:nvSpPr>
              <p:cNvPr name="Freeform 15" id="15"/>
              <p:cNvSpPr/>
              <p:nvPr/>
            </p:nvSpPr>
            <p:spPr>
              <a:xfrm flipH="false" flipV="false" rot="0">
                <a:off x="0" y="0"/>
                <a:ext cx="724683" cy="587404"/>
              </a:xfrm>
              <a:custGeom>
                <a:avLst/>
                <a:gdLst/>
                <a:ahLst/>
                <a:cxnLst/>
                <a:rect r="r" b="b" t="t" l="l"/>
                <a:pathLst>
                  <a:path h="587404" w="724683">
                    <a:moveTo>
                      <a:pt x="104454" y="0"/>
                    </a:moveTo>
                    <a:lnTo>
                      <a:pt x="620228" y="0"/>
                    </a:lnTo>
                    <a:cubicBezTo>
                      <a:pt x="677917" y="0"/>
                      <a:pt x="724683" y="46766"/>
                      <a:pt x="724683" y="104454"/>
                    </a:cubicBezTo>
                    <a:lnTo>
                      <a:pt x="724683" y="482950"/>
                    </a:lnTo>
                    <a:cubicBezTo>
                      <a:pt x="724683" y="510653"/>
                      <a:pt x="713678" y="537221"/>
                      <a:pt x="694089" y="556810"/>
                    </a:cubicBezTo>
                    <a:cubicBezTo>
                      <a:pt x="674500" y="576399"/>
                      <a:pt x="647931" y="587404"/>
                      <a:pt x="620228" y="587404"/>
                    </a:cubicBezTo>
                    <a:lnTo>
                      <a:pt x="104454" y="587404"/>
                    </a:lnTo>
                    <a:cubicBezTo>
                      <a:pt x="76751" y="587404"/>
                      <a:pt x="50183" y="576399"/>
                      <a:pt x="30594" y="556810"/>
                    </a:cubicBezTo>
                    <a:cubicBezTo>
                      <a:pt x="11005" y="537221"/>
                      <a:pt x="0" y="510653"/>
                      <a:pt x="0" y="482950"/>
                    </a:cubicBezTo>
                    <a:lnTo>
                      <a:pt x="0" y="104454"/>
                    </a:lnTo>
                    <a:cubicBezTo>
                      <a:pt x="0" y="76751"/>
                      <a:pt x="11005" y="50183"/>
                      <a:pt x="30594" y="30594"/>
                    </a:cubicBezTo>
                    <a:cubicBezTo>
                      <a:pt x="50183" y="11005"/>
                      <a:pt x="76751" y="0"/>
                      <a:pt x="104454" y="0"/>
                    </a:cubicBezTo>
                    <a:close/>
                  </a:path>
                </a:pathLst>
              </a:custGeom>
              <a:solidFill>
                <a:srgbClr val="FFFFFF"/>
              </a:solidFill>
            </p:spPr>
          </p:sp>
          <p:sp>
            <p:nvSpPr>
              <p:cNvPr name="TextBox 16" id="16"/>
              <p:cNvSpPr txBox="true"/>
              <p:nvPr/>
            </p:nvSpPr>
            <p:spPr>
              <a:xfrm>
                <a:off x="0" y="-57150"/>
                <a:ext cx="724683" cy="644554"/>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99073" y="119742"/>
              <a:ext cx="2665428" cy="2123428"/>
              <a:chOff x="0" y="0"/>
              <a:chExt cx="4762500" cy="3794072"/>
            </a:xfrm>
          </p:grpSpPr>
          <p:sp>
            <p:nvSpPr>
              <p:cNvPr name="Freeform 18" id="18"/>
              <p:cNvSpPr/>
              <p:nvPr/>
            </p:nvSpPr>
            <p:spPr>
              <a:xfrm flipH="false" flipV="false" rot="0">
                <a:off x="0" y="0"/>
                <a:ext cx="4762500" cy="3794072"/>
              </a:xfrm>
              <a:custGeom>
                <a:avLst/>
                <a:gdLst/>
                <a:ahLst/>
                <a:cxnLst/>
                <a:rect r="r" b="b" t="t" l="l"/>
                <a:pathLst>
                  <a:path h="3794072" w="4762500">
                    <a:moveTo>
                      <a:pt x="4762500" y="112085"/>
                    </a:moveTo>
                    <a:lnTo>
                      <a:pt x="4762500" y="3681987"/>
                    </a:lnTo>
                    <a:cubicBezTo>
                      <a:pt x="4762500" y="3743914"/>
                      <a:pt x="4648835" y="3794072"/>
                      <a:pt x="4508500" y="3794072"/>
                    </a:cubicBezTo>
                    <a:lnTo>
                      <a:pt x="254000" y="3794072"/>
                    </a:lnTo>
                    <a:cubicBezTo>
                      <a:pt x="113665" y="3794072"/>
                      <a:pt x="0" y="3743914"/>
                      <a:pt x="0" y="3681987"/>
                    </a:cubicBezTo>
                    <a:lnTo>
                      <a:pt x="0" y="112085"/>
                    </a:lnTo>
                    <a:cubicBezTo>
                      <a:pt x="0" y="50158"/>
                      <a:pt x="113665" y="0"/>
                      <a:pt x="254000" y="0"/>
                    </a:cubicBezTo>
                    <a:lnTo>
                      <a:pt x="4508500" y="0"/>
                    </a:lnTo>
                    <a:cubicBezTo>
                      <a:pt x="4648835" y="0"/>
                      <a:pt x="4762500" y="50158"/>
                      <a:pt x="4762500" y="112085"/>
                    </a:cubicBezTo>
                    <a:close/>
                  </a:path>
                </a:pathLst>
              </a:custGeom>
              <a:blipFill>
                <a:blip r:embed="rId3"/>
                <a:stretch>
                  <a:fillRect l="0" t="-33683" r="0" b="-33683"/>
                </a:stretch>
              </a:blipFill>
            </p:spPr>
          </p:sp>
        </p:grpSp>
      </p:grpSp>
      <p:grpSp>
        <p:nvGrpSpPr>
          <p:cNvPr name="Group 19" id="19"/>
          <p:cNvGrpSpPr/>
          <p:nvPr/>
        </p:nvGrpSpPr>
        <p:grpSpPr>
          <a:xfrm rot="0">
            <a:off x="5868846" y="3877465"/>
            <a:ext cx="2168703" cy="1757880"/>
            <a:chOff x="0" y="0"/>
            <a:chExt cx="2891604" cy="2343840"/>
          </a:xfrm>
        </p:grpSpPr>
        <p:grpSp>
          <p:nvGrpSpPr>
            <p:cNvPr name="Group 20" id="20"/>
            <p:cNvGrpSpPr/>
            <p:nvPr/>
          </p:nvGrpSpPr>
          <p:grpSpPr>
            <a:xfrm rot="0">
              <a:off x="0" y="0"/>
              <a:ext cx="2891604" cy="2343840"/>
              <a:chOff x="0" y="0"/>
              <a:chExt cx="724683" cy="587404"/>
            </a:xfrm>
          </p:grpSpPr>
          <p:sp>
            <p:nvSpPr>
              <p:cNvPr name="Freeform 21" id="21"/>
              <p:cNvSpPr/>
              <p:nvPr/>
            </p:nvSpPr>
            <p:spPr>
              <a:xfrm flipH="false" flipV="false" rot="0">
                <a:off x="0" y="0"/>
                <a:ext cx="724683" cy="587404"/>
              </a:xfrm>
              <a:custGeom>
                <a:avLst/>
                <a:gdLst/>
                <a:ahLst/>
                <a:cxnLst/>
                <a:rect r="r" b="b" t="t" l="l"/>
                <a:pathLst>
                  <a:path h="587404" w="724683">
                    <a:moveTo>
                      <a:pt x="104454" y="0"/>
                    </a:moveTo>
                    <a:lnTo>
                      <a:pt x="620228" y="0"/>
                    </a:lnTo>
                    <a:cubicBezTo>
                      <a:pt x="677917" y="0"/>
                      <a:pt x="724683" y="46766"/>
                      <a:pt x="724683" y="104454"/>
                    </a:cubicBezTo>
                    <a:lnTo>
                      <a:pt x="724683" y="482950"/>
                    </a:lnTo>
                    <a:cubicBezTo>
                      <a:pt x="724683" y="510653"/>
                      <a:pt x="713678" y="537221"/>
                      <a:pt x="694089" y="556810"/>
                    </a:cubicBezTo>
                    <a:cubicBezTo>
                      <a:pt x="674500" y="576399"/>
                      <a:pt x="647931" y="587404"/>
                      <a:pt x="620228" y="587404"/>
                    </a:cubicBezTo>
                    <a:lnTo>
                      <a:pt x="104454" y="587404"/>
                    </a:lnTo>
                    <a:cubicBezTo>
                      <a:pt x="76751" y="587404"/>
                      <a:pt x="50183" y="576399"/>
                      <a:pt x="30594" y="556810"/>
                    </a:cubicBezTo>
                    <a:cubicBezTo>
                      <a:pt x="11005" y="537221"/>
                      <a:pt x="0" y="510653"/>
                      <a:pt x="0" y="482950"/>
                    </a:cubicBezTo>
                    <a:lnTo>
                      <a:pt x="0" y="104454"/>
                    </a:lnTo>
                    <a:cubicBezTo>
                      <a:pt x="0" y="76751"/>
                      <a:pt x="11005" y="50183"/>
                      <a:pt x="30594" y="30594"/>
                    </a:cubicBezTo>
                    <a:cubicBezTo>
                      <a:pt x="50183" y="11005"/>
                      <a:pt x="76751" y="0"/>
                      <a:pt x="104454" y="0"/>
                    </a:cubicBezTo>
                    <a:close/>
                  </a:path>
                </a:pathLst>
              </a:custGeom>
              <a:solidFill>
                <a:srgbClr val="FFFFFF"/>
              </a:solidFill>
            </p:spPr>
          </p:sp>
          <p:sp>
            <p:nvSpPr>
              <p:cNvPr name="TextBox 22" id="22"/>
              <p:cNvSpPr txBox="true"/>
              <p:nvPr/>
            </p:nvSpPr>
            <p:spPr>
              <a:xfrm>
                <a:off x="0" y="-57150"/>
                <a:ext cx="724683" cy="644554"/>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99073" y="119742"/>
              <a:ext cx="2665428" cy="2123428"/>
              <a:chOff x="0" y="0"/>
              <a:chExt cx="4762500" cy="3794072"/>
            </a:xfrm>
          </p:grpSpPr>
          <p:sp>
            <p:nvSpPr>
              <p:cNvPr name="Freeform 24" id="24"/>
              <p:cNvSpPr/>
              <p:nvPr/>
            </p:nvSpPr>
            <p:spPr>
              <a:xfrm flipH="false" flipV="false" rot="0">
                <a:off x="0" y="0"/>
                <a:ext cx="4762500" cy="3794072"/>
              </a:xfrm>
              <a:custGeom>
                <a:avLst/>
                <a:gdLst/>
                <a:ahLst/>
                <a:cxnLst/>
                <a:rect r="r" b="b" t="t" l="l"/>
                <a:pathLst>
                  <a:path h="3794072" w="4762500">
                    <a:moveTo>
                      <a:pt x="4762500" y="112085"/>
                    </a:moveTo>
                    <a:lnTo>
                      <a:pt x="4762500" y="3681987"/>
                    </a:lnTo>
                    <a:cubicBezTo>
                      <a:pt x="4762500" y="3743914"/>
                      <a:pt x="4648835" y="3794072"/>
                      <a:pt x="4508500" y="3794072"/>
                    </a:cubicBezTo>
                    <a:lnTo>
                      <a:pt x="254000" y="3794072"/>
                    </a:lnTo>
                    <a:cubicBezTo>
                      <a:pt x="113665" y="3794072"/>
                      <a:pt x="0" y="3743914"/>
                      <a:pt x="0" y="3681987"/>
                    </a:cubicBezTo>
                    <a:lnTo>
                      <a:pt x="0" y="112085"/>
                    </a:lnTo>
                    <a:cubicBezTo>
                      <a:pt x="0" y="50158"/>
                      <a:pt x="113665" y="0"/>
                      <a:pt x="254000" y="0"/>
                    </a:cubicBezTo>
                    <a:lnTo>
                      <a:pt x="4508500" y="0"/>
                    </a:lnTo>
                    <a:cubicBezTo>
                      <a:pt x="4648835" y="0"/>
                      <a:pt x="4762500" y="50158"/>
                      <a:pt x="4762500" y="112085"/>
                    </a:cubicBezTo>
                    <a:close/>
                  </a:path>
                </a:pathLst>
              </a:custGeom>
              <a:blipFill>
                <a:blip r:embed="rId4"/>
                <a:stretch>
                  <a:fillRect l="-40211" t="0" r="0" b="0"/>
                </a:stretch>
              </a:blipFill>
            </p:spPr>
          </p:sp>
        </p:grpSp>
      </p:grpSp>
      <p:grpSp>
        <p:nvGrpSpPr>
          <p:cNvPr name="Group 25" id="25"/>
          <p:cNvGrpSpPr/>
          <p:nvPr/>
        </p:nvGrpSpPr>
        <p:grpSpPr>
          <a:xfrm rot="0">
            <a:off x="8332824" y="3877465"/>
            <a:ext cx="2168703" cy="1757880"/>
            <a:chOff x="0" y="0"/>
            <a:chExt cx="2891604" cy="2343840"/>
          </a:xfrm>
        </p:grpSpPr>
        <p:grpSp>
          <p:nvGrpSpPr>
            <p:cNvPr name="Group 26" id="26"/>
            <p:cNvGrpSpPr/>
            <p:nvPr/>
          </p:nvGrpSpPr>
          <p:grpSpPr>
            <a:xfrm rot="0">
              <a:off x="0" y="0"/>
              <a:ext cx="2891604" cy="2343840"/>
              <a:chOff x="0" y="0"/>
              <a:chExt cx="724683" cy="587404"/>
            </a:xfrm>
          </p:grpSpPr>
          <p:sp>
            <p:nvSpPr>
              <p:cNvPr name="Freeform 27" id="27"/>
              <p:cNvSpPr/>
              <p:nvPr/>
            </p:nvSpPr>
            <p:spPr>
              <a:xfrm flipH="false" flipV="false" rot="0">
                <a:off x="0" y="0"/>
                <a:ext cx="724683" cy="587404"/>
              </a:xfrm>
              <a:custGeom>
                <a:avLst/>
                <a:gdLst/>
                <a:ahLst/>
                <a:cxnLst/>
                <a:rect r="r" b="b" t="t" l="l"/>
                <a:pathLst>
                  <a:path h="587404" w="724683">
                    <a:moveTo>
                      <a:pt x="104454" y="0"/>
                    </a:moveTo>
                    <a:lnTo>
                      <a:pt x="620228" y="0"/>
                    </a:lnTo>
                    <a:cubicBezTo>
                      <a:pt x="677917" y="0"/>
                      <a:pt x="724683" y="46766"/>
                      <a:pt x="724683" y="104454"/>
                    </a:cubicBezTo>
                    <a:lnTo>
                      <a:pt x="724683" y="482950"/>
                    </a:lnTo>
                    <a:cubicBezTo>
                      <a:pt x="724683" y="510653"/>
                      <a:pt x="713678" y="537221"/>
                      <a:pt x="694089" y="556810"/>
                    </a:cubicBezTo>
                    <a:cubicBezTo>
                      <a:pt x="674500" y="576399"/>
                      <a:pt x="647931" y="587404"/>
                      <a:pt x="620228" y="587404"/>
                    </a:cubicBezTo>
                    <a:lnTo>
                      <a:pt x="104454" y="587404"/>
                    </a:lnTo>
                    <a:cubicBezTo>
                      <a:pt x="76751" y="587404"/>
                      <a:pt x="50183" y="576399"/>
                      <a:pt x="30594" y="556810"/>
                    </a:cubicBezTo>
                    <a:cubicBezTo>
                      <a:pt x="11005" y="537221"/>
                      <a:pt x="0" y="510653"/>
                      <a:pt x="0" y="482950"/>
                    </a:cubicBezTo>
                    <a:lnTo>
                      <a:pt x="0" y="104454"/>
                    </a:lnTo>
                    <a:cubicBezTo>
                      <a:pt x="0" y="76751"/>
                      <a:pt x="11005" y="50183"/>
                      <a:pt x="30594" y="30594"/>
                    </a:cubicBezTo>
                    <a:cubicBezTo>
                      <a:pt x="50183" y="11005"/>
                      <a:pt x="76751" y="0"/>
                      <a:pt x="104454" y="0"/>
                    </a:cubicBezTo>
                    <a:close/>
                  </a:path>
                </a:pathLst>
              </a:custGeom>
              <a:solidFill>
                <a:srgbClr val="FFFFFF"/>
              </a:solidFill>
            </p:spPr>
          </p:sp>
          <p:sp>
            <p:nvSpPr>
              <p:cNvPr name="TextBox 28" id="28"/>
              <p:cNvSpPr txBox="true"/>
              <p:nvPr/>
            </p:nvSpPr>
            <p:spPr>
              <a:xfrm>
                <a:off x="0" y="-57150"/>
                <a:ext cx="724683" cy="644554"/>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99073" y="119742"/>
              <a:ext cx="2665428" cy="2123428"/>
              <a:chOff x="0" y="0"/>
              <a:chExt cx="4762500" cy="3794072"/>
            </a:xfrm>
          </p:grpSpPr>
          <p:sp>
            <p:nvSpPr>
              <p:cNvPr name="Freeform 30" id="30"/>
              <p:cNvSpPr/>
              <p:nvPr/>
            </p:nvSpPr>
            <p:spPr>
              <a:xfrm flipH="false" flipV="false" rot="0">
                <a:off x="0" y="0"/>
                <a:ext cx="4762500" cy="3794072"/>
              </a:xfrm>
              <a:custGeom>
                <a:avLst/>
                <a:gdLst/>
                <a:ahLst/>
                <a:cxnLst/>
                <a:rect r="r" b="b" t="t" l="l"/>
                <a:pathLst>
                  <a:path h="3794072" w="4762500">
                    <a:moveTo>
                      <a:pt x="4762500" y="112085"/>
                    </a:moveTo>
                    <a:lnTo>
                      <a:pt x="4762500" y="3681987"/>
                    </a:lnTo>
                    <a:cubicBezTo>
                      <a:pt x="4762500" y="3743914"/>
                      <a:pt x="4648835" y="3794072"/>
                      <a:pt x="4508500" y="3794072"/>
                    </a:cubicBezTo>
                    <a:lnTo>
                      <a:pt x="254000" y="3794072"/>
                    </a:lnTo>
                    <a:cubicBezTo>
                      <a:pt x="113665" y="3794072"/>
                      <a:pt x="0" y="3743914"/>
                      <a:pt x="0" y="3681987"/>
                    </a:cubicBezTo>
                    <a:lnTo>
                      <a:pt x="0" y="112085"/>
                    </a:lnTo>
                    <a:cubicBezTo>
                      <a:pt x="0" y="50158"/>
                      <a:pt x="113665" y="0"/>
                      <a:pt x="254000" y="0"/>
                    </a:cubicBezTo>
                    <a:lnTo>
                      <a:pt x="4508500" y="0"/>
                    </a:lnTo>
                    <a:cubicBezTo>
                      <a:pt x="4648835" y="0"/>
                      <a:pt x="4762500" y="50158"/>
                      <a:pt x="4762500" y="112085"/>
                    </a:cubicBezTo>
                    <a:close/>
                  </a:path>
                </a:pathLst>
              </a:custGeom>
              <a:blipFill>
                <a:blip r:embed="rId5"/>
                <a:stretch>
                  <a:fillRect l="-20989" t="0" r="-20989" b="0"/>
                </a:stretch>
              </a:blipFill>
            </p:spPr>
          </p:sp>
        </p:grpSp>
      </p:grpSp>
      <p:grpSp>
        <p:nvGrpSpPr>
          <p:cNvPr name="Group 31" id="31"/>
          <p:cNvGrpSpPr/>
          <p:nvPr/>
        </p:nvGrpSpPr>
        <p:grpSpPr>
          <a:xfrm rot="0">
            <a:off x="10796803" y="3877465"/>
            <a:ext cx="2168703" cy="1757880"/>
            <a:chOff x="0" y="0"/>
            <a:chExt cx="2891604" cy="2343840"/>
          </a:xfrm>
        </p:grpSpPr>
        <p:grpSp>
          <p:nvGrpSpPr>
            <p:cNvPr name="Group 32" id="32"/>
            <p:cNvGrpSpPr/>
            <p:nvPr/>
          </p:nvGrpSpPr>
          <p:grpSpPr>
            <a:xfrm rot="0">
              <a:off x="0" y="0"/>
              <a:ext cx="2891604" cy="2343840"/>
              <a:chOff x="0" y="0"/>
              <a:chExt cx="724683" cy="587404"/>
            </a:xfrm>
          </p:grpSpPr>
          <p:sp>
            <p:nvSpPr>
              <p:cNvPr name="Freeform 33" id="33"/>
              <p:cNvSpPr/>
              <p:nvPr/>
            </p:nvSpPr>
            <p:spPr>
              <a:xfrm flipH="false" flipV="false" rot="0">
                <a:off x="0" y="0"/>
                <a:ext cx="724683" cy="587404"/>
              </a:xfrm>
              <a:custGeom>
                <a:avLst/>
                <a:gdLst/>
                <a:ahLst/>
                <a:cxnLst/>
                <a:rect r="r" b="b" t="t" l="l"/>
                <a:pathLst>
                  <a:path h="587404" w="724683">
                    <a:moveTo>
                      <a:pt x="104454" y="0"/>
                    </a:moveTo>
                    <a:lnTo>
                      <a:pt x="620228" y="0"/>
                    </a:lnTo>
                    <a:cubicBezTo>
                      <a:pt x="677917" y="0"/>
                      <a:pt x="724683" y="46766"/>
                      <a:pt x="724683" y="104454"/>
                    </a:cubicBezTo>
                    <a:lnTo>
                      <a:pt x="724683" y="482950"/>
                    </a:lnTo>
                    <a:cubicBezTo>
                      <a:pt x="724683" y="510653"/>
                      <a:pt x="713678" y="537221"/>
                      <a:pt x="694089" y="556810"/>
                    </a:cubicBezTo>
                    <a:cubicBezTo>
                      <a:pt x="674500" y="576399"/>
                      <a:pt x="647931" y="587404"/>
                      <a:pt x="620228" y="587404"/>
                    </a:cubicBezTo>
                    <a:lnTo>
                      <a:pt x="104454" y="587404"/>
                    </a:lnTo>
                    <a:cubicBezTo>
                      <a:pt x="76751" y="587404"/>
                      <a:pt x="50183" y="576399"/>
                      <a:pt x="30594" y="556810"/>
                    </a:cubicBezTo>
                    <a:cubicBezTo>
                      <a:pt x="11005" y="537221"/>
                      <a:pt x="0" y="510653"/>
                      <a:pt x="0" y="482950"/>
                    </a:cubicBezTo>
                    <a:lnTo>
                      <a:pt x="0" y="104454"/>
                    </a:lnTo>
                    <a:cubicBezTo>
                      <a:pt x="0" y="76751"/>
                      <a:pt x="11005" y="50183"/>
                      <a:pt x="30594" y="30594"/>
                    </a:cubicBezTo>
                    <a:cubicBezTo>
                      <a:pt x="50183" y="11005"/>
                      <a:pt x="76751" y="0"/>
                      <a:pt x="104454" y="0"/>
                    </a:cubicBezTo>
                    <a:close/>
                  </a:path>
                </a:pathLst>
              </a:custGeom>
              <a:solidFill>
                <a:srgbClr val="FFFFFF"/>
              </a:solidFill>
            </p:spPr>
          </p:sp>
          <p:sp>
            <p:nvSpPr>
              <p:cNvPr name="TextBox 34" id="34"/>
              <p:cNvSpPr txBox="true"/>
              <p:nvPr/>
            </p:nvSpPr>
            <p:spPr>
              <a:xfrm>
                <a:off x="0" y="-57150"/>
                <a:ext cx="724683" cy="644554"/>
              </a:xfrm>
              <a:prstGeom prst="rect">
                <a:avLst/>
              </a:prstGeom>
            </p:spPr>
            <p:txBody>
              <a:bodyPr anchor="ctr" rtlCol="false" tIns="50800" lIns="50800" bIns="50800" rIns="50800"/>
              <a:lstStyle/>
              <a:p>
                <a:pPr algn="ctr">
                  <a:lnSpc>
                    <a:spcPts val="2659"/>
                  </a:lnSpc>
                </a:pPr>
              </a:p>
            </p:txBody>
          </p:sp>
        </p:grpSp>
        <p:grpSp>
          <p:nvGrpSpPr>
            <p:cNvPr name="Group 35" id="35"/>
            <p:cNvGrpSpPr/>
            <p:nvPr/>
          </p:nvGrpSpPr>
          <p:grpSpPr>
            <a:xfrm rot="0">
              <a:off x="99073" y="119742"/>
              <a:ext cx="2665428" cy="2123428"/>
              <a:chOff x="0" y="0"/>
              <a:chExt cx="4762500" cy="3794072"/>
            </a:xfrm>
          </p:grpSpPr>
          <p:sp>
            <p:nvSpPr>
              <p:cNvPr name="Freeform 36" id="36"/>
              <p:cNvSpPr/>
              <p:nvPr/>
            </p:nvSpPr>
            <p:spPr>
              <a:xfrm flipH="false" flipV="false" rot="0">
                <a:off x="0" y="0"/>
                <a:ext cx="4762500" cy="3794072"/>
              </a:xfrm>
              <a:custGeom>
                <a:avLst/>
                <a:gdLst/>
                <a:ahLst/>
                <a:cxnLst/>
                <a:rect r="r" b="b" t="t" l="l"/>
                <a:pathLst>
                  <a:path h="3794072" w="4762500">
                    <a:moveTo>
                      <a:pt x="4762500" y="112085"/>
                    </a:moveTo>
                    <a:lnTo>
                      <a:pt x="4762500" y="3681987"/>
                    </a:lnTo>
                    <a:cubicBezTo>
                      <a:pt x="4762500" y="3743914"/>
                      <a:pt x="4648835" y="3794072"/>
                      <a:pt x="4508500" y="3794072"/>
                    </a:cubicBezTo>
                    <a:lnTo>
                      <a:pt x="254000" y="3794072"/>
                    </a:lnTo>
                    <a:cubicBezTo>
                      <a:pt x="113665" y="3794072"/>
                      <a:pt x="0" y="3743914"/>
                      <a:pt x="0" y="3681987"/>
                    </a:cubicBezTo>
                    <a:lnTo>
                      <a:pt x="0" y="112085"/>
                    </a:lnTo>
                    <a:cubicBezTo>
                      <a:pt x="0" y="50158"/>
                      <a:pt x="113665" y="0"/>
                      <a:pt x="254000" y="0"/>
                    </a:cubicBezTo>
                    <a:lnTo>
                      <a:pt x="4508500" y="0"/>
                    </a:lnTo>
                    <a:cubicBezTo>
                      <a:pt x="4648835" y="0"/>
                      <a:pt x="4762500" y="50158"/>
                      <a:pt x="4762500" y="112085"/>
                    </a:cubicBezTo>
                    <a:close/>
                  </a:path>
                </a:pathLst>
              </a:custGeom>
              <a:blipFill>
                <a:blip r:embed="rId6"/>
                <a:stretch>
                  <a:fillRect l="0" t="-17428" r="0" b="-8096"/>
                </a:stretch>
              </a:blipFill>
            </p:spPr>
          </p:sp>
        </p:grpSp>
      </p:grpSp>
      <p:grpSp>
        <p:nvGrpSpPr>
          <p:cNvPr name="Group 37" id="37"/>
          <p:cNvGrpSpPr/>
          <p:nvPr/>
        </p:nvGrpSpPr>
        <p:grpSpPr>
          <a:xfrm rot="0">
            <a:off x="13260781" y="3877465"/>
            <a:ext cx="2168703" cy="1757880"/>
            <a:chOff x="0" y="0"/>
            <a:chExt cx="2891604" cy="2343840"/>
          </a:xfrm>
        </p:grpSpPr>
        <p:grpSp>
          <p:nvGrpSpPr>
            <p:cNvPr name="Group 38" id="38"/>
            <p:cNvGrpSpPr/>
            <p:nvPr/>
          </p:nvGrpSpPr>
          <p:grpSpPr>
            <a:xfrm rot="0">
              <a:off x="0" y="0"/>
              <a:ext cx="2891604" cy="2343840"/>
              <a:chOff x="0" y="0"/>
              <a:chExt cx="724683" cy="587404"/>
            </a:xfrm>
          </p:grpSpPr>
          <p:sp>
            <p:nvSpPr>
              <p:cNvPr name="Freeform 39" id="39"/>
              <p:cNvSpPr/>
              <p:nvPr/>
            </p:nvSpPr>
            <p:spPr>
              <a:xfrm flipH="false" flipV="false" rot="0">
                <a:off x="0" y="0"/>
                <a:ext cx="724683" cy="587404"/>
              </a:xfrm>
              <a:custGeom>
                <a:avLst/>
                <a:gdLst/>
                <a:ahLst/>
                <a:cxnLst/>
                <a:rect r="r" b="b" t="t" l="l"/>
                <a:pathLst>
                  <a:path h="587404" w="724683">
                    <a:moveTo>
                      <a:pt x="104454" y="0"/>
                    </a:moveTo>
                    <a:lnTo>
                      <a:pt x="620228" y="0"/>
                    </a:lnTo>
                    <a:cubicBezTo>
                      <a:pt x="677917" y="0"/>
                      <a:pt x="724683" y="46766"/>
                      <a:pt x="724683" y="104454"/>
                    </a:cubicBezTo>
                    <a:lnTo>
                      <a:pt x="724683" y="482950"/>
                    </a:lnTo>
                    <a:cubicBezTo>
                      <a:pt x="724683" y="510653"/>
                      <a:pt x="713678" y="537221"/>
                      <a:pt x="694089" y="556810"/>
                    </a:cubicBezTo>
                    <a:cubicBezTo>
                      <a:pt x="674500" y="576399"/>
                      <a:pt x="647931" y="587404"/>
                      <a:pt x="620228" y="587404"/>
                    </a:cubicBezTo>
                    <a:lnTo>
                      <a:pt x="104454" y="587404"/>
                    </a:lnTo>
                    <a:cubicBezTo>
                      <a:pt x="76751" y="587404"/>
                      <a:pt x="50183" y="576399"/>
                      <a:pt x="30594" y="556810"/>
                    </a:cubicBezTo>
                    <a:cubicBezTo>
                      <a:pt x="11005" y="537221"/>
                      <a:pt x="0" y="510653"/>
                      <a:pt x="0" y="482950"/>
                    </a:cubicBezTo>
                    <a:lnTo>
                      <a:pt x="0" y="104454"/>
                    </a:lnTo>
                    <a:cubicBezTo>
                      <a:pt x="0" y="76751"/>
                      <a:pt x="11005" y="50183"/>
                      <a:pt x="30594" y="30594"/>
                    </a:cubicBezTo>
                    <a:cubicBezTo>
                      <a:pt x="50183" y="11005"/>
                      <a:pt x="76751" y="0"/>
                      <a:pt x="104454" y="0"/>
                    </a:cubicBezTo>
                    <a:close/>
                  </a:path>
                </a:pathLst>
              </a:custGeom>
              <a:solidFill>
                <a:srgbClr val="FFFFFF"/>
              </a:solidFill>
            </p:spPr>
          </p:sp>
          <p:sp>
            <p:nvSpPr>
              <p:cNvPr name="TextBox 40" id="40"/>
              <p:cNvSpPr txBox="true"/>
              <p:nvPr/>
            </p:nvSpPr>
            <p:spPr>
              <a:xfrm>
                <a:off x="0" y="-57150"/>
                <a:ext cx="724683" cy="644554"/>
              </a:xfrm>
              <a:prstGeom prst="rect">
                <a:avLst/>
              </a:prstGeom>
            </p:spPr>
            <p:txBody>
              <a:bodyPr anchor="ctr" rtlCol="false" tIns="50800" lIns="50800" bIns="50800" rIns="50800"/>
              <a:lstStyle/>
              <a:p>
                <a:pPr algn="ctr">
                  <a:lnSpc>
                    <a:spcPts val="2659"/>
                  </a:lnSpc>
                </a:pPr>
              </a:p>
            </p:txBody>
          </p:sp>
        </p:grpSp>
        <p:grpSp>
          <p:nvGrpSpPr>
            <p:cNvPr name="Group 41" id="41"/>
            <p:cNvGrpSpPr/>
            <p:nvPr/>
          </p:nvGrpSpPr>
          <p:grpSpPr>
            <a:xfrm rot="0">
              <a:off x="99073" y="119742"/>
              <a:ext cx="2665428" cy="2123428"/>
              <a:chOff x="0" y="0"/>
              <a:chExt cx="4762500" cy="3794072"/>
            </a:xfrm>
          </p:grpSpPr>
          <p:sp>
            <p:nvSpPr>
              <p:cNvPr name="Freeform 42" id="42"/>
              <p:cNvSpPr/>
              <p:nvPr/>
            </p:nvSpPr>
            <p:spPr>
              <a:xfrm flipH="false" flipV="false" rot="0">
                <a:off x="0" y="0"/>
                <a:ext cx="4762500" cy="3794072"/>
              </a:xfrm>
              <a:custGeom>
                <a:avLst/>
                <a:gdLst/>
                <a:ahLst/>
                <a:cxnLst/>
                <a:rect r="r" b="b" t="t" l="l"/>
                <a:pathLst>
                  <a:path h="3794072" w="4762500">
                    <a:moveTo>
                      <a:pt x="4762500" y="112085"/>
                    </a:moveTo>
                    <a:lnTo>
                      <a:pt x="4762500" y="3681987"/>
                    </a:lnTo>
                    <a:cubicBezTo>
                      <a:pt x="4762500" y="3743914"/>
                      <a:pt x="4648835" y="3794072"/>
                      <a:pt x="4508500" y="3794072"/>
                    </a:cubicBezTo>
                    <a:lnTo>
                      <a:pt x="254000" y="3794072"/>
                    </a:lnTo>
                    <a:cubicBezTo>
                      <a:pt x="113665" y="3794072"/>
                      <a:pt x="0" y="3743914"/>
                      <a:pt x="0" y="3681987"/>
                    </a:cubicBezTo>
                    <a:lnTo>
                      <a:pt x="0" y="112085"/>
                    </a:lnTo>
                    <a:cubicBezTo>
                      <a:pt x="0" y="50158"/>
                      <a:pt x="113665" y="0"/>
                      <a:pt x="254000" y="0"/>
                    </a:cubicBezTo>
                    <a:lnTo>
                      <a:pt x="4508500" y="0"/>
                    </a:lnTo>
                    <a:cubicBezTo>
                      <a:pt x="4648835" y="0"/>
                      <a:pt x="4762500" y="50158"/>
                      <a:pt x="4762500" y="112085"/>
                    </a:cubicBezTo>
                    <a:close/>
                  </a:path>
                </a:pathLst>
              </a:custGeom>
              <a:blipFill>
                <a:blip r:embed="rId7"/>
                <a:stretch>
                  <a:fillRect l="0" t="-7911" r="0" b="-42905"/>
                </a:stretch>
              </a:blipFill>
            </p:spPr>
          </p:sp>
        </p:grpSp>
      </p:grpSp>
      <p:grpSp>
        <p:nvGrpSpPr>
          <p:cNvPr name="Group 43" id="43"/>
          <p:cNvGrpSpPr/>
          <p:nvPr/>
        </p:nvGrpSpPr>
        <p:grpSpPr>
          <a:xfrm rot="0">
            <a:off x="15724760" y="3877465"/>
            <a:ext cx="2168703" cy="1757880"/>
            <a:chOff x="0" y="0"/>
            <a:chExt cx="2891604" cy="2343840"/>
          </a:xfrm>
        </p:grpSpPr>
        <p:grpSp>
          <p:nvGrpSpPr>
            <p:cNvPr name="Group 44" id="44"/>
            <p:cNvGrpSpPr/>
            <p:nvPr/>
          </p:nvGrpSpPr>
          <p:grpSpPr>
            <a:xfrm rot="0">
              <a:off x="0" y="0"/>
              <a:ext cx="2891604" cy="2343840"/>
              <a:chOff x="0" y="0"/>
              <a:chExt cx="724683" cy="587404"/>
            </a:xfrm>
          </p:grpSpPr>
          <p:sp>
            <p:nvSpPr>
              <p:cNvPr name="Freeform 45" id="45"/>
              <p:cNvSpPr/>
              <p:nvPr/>
            </p:nvSpPr>
            <p:spPr>
              <a:xfrm flipH="false" flipV="false" rot="0">
                <a:off x="0" y="0"/>
                <a:ext cx="724683" cy="587404"/>
              </a:xfrm>
              <a:custGeom>
                <a:avLst/>
                <a:gdLst/>
                <a:ahLst/>
                <a:cxnLst/>
                <a:rect r="r" b="b" t="t" l="l"/>
                <a:pathLst>
                  <a:path h="587404" w="724683">
                    <a:moveTo>
                      <a:pt x="104454" y="0"/>
                    </a:moveTo>
                    <a:lnTo>
                      <a:pt x="620228" y="0"/>
                    </a:lnTo>
                    <a:cubicBezTo>
                      <a:pt x="677917" y="0"/>
                      <a:pt x="724683" y="46766"/>
                      <a:pt x="724683" y="104454"/>
                    </a:cubicBezTo>
                    <a:lnTo>
                      <a:pt x="724683" y="482950"/>
                    </a:lnTo>
                    <a:cubicBezTo>
                      <a:pt x="724683" y="510653"/>
                      <a:pt x="713678" y="537221"/>
                      <a:pt x="694089" y="556810"/>
                    </a:cubicBezTo>
                    <a:cubicBezTo>
                      <a:pt x="674500" y="576399"/>
                      <a:pt x="647931" y="587404"/>
                      <a:pt x="620228" y="587404"/>
                    </a:cubicBezTo>
                    <a:lnTo>
                      <a:pt x="104454" y="587404"/>
                    </a:lnTo>
                    <a:cubicBezTo>
                      <a:pt x="76751" y="587404"/>
                      <a:pt x="50183" y="576399"/>
                      <a:pt x="30594" y="556810"/>
                    </a:cubicBezTo>
                    <a:cubicBezTo>
                      <a:pt x="11005" y="537221"/>
                      <a:pt x="0" y="510653"/>
                      <a:pt x="0" y="482950"/>
                    </a:cubicBezTo>
                    <a:lnTo>
                      <a:pt x="0" y="104454"/>
                    </a:lnTo>
                    <a:cubicBezTo>
                      <a:pt x="0" y="76751"/>
                      <a:pt x="11005" y="50183"/>
                      <a:pt x="30594" y="30594"/>
                    </a:cubicBezTo>
                    <a:cubicBezTo>
                      <a:pt x="50183" y="11005"/>
                      <a:pt x="76751" y="0"/>
                      <a:pt x="104454" y="0"/>
                    </a:cubicBezTo>
                    <a:close/>
                  </a:path>
                </a:pathLst>
              </a:custGeom>
              <a:solidFill>
                <a:srgbClr val="FFFFFF"/>
              </a:solidFill>
            </p:spPr>
          </p:sp>
          <p:sp>
            <p:nvSpPr>
              <p:cNvPr name="TextBox 46" id="46"/>
              <p:cNvSpPr txBox="true"/>
              <p:nvPr/>
            </p:nvSpPr>
            <p:spPr>
              <a:xfrm>
                <a:off x="0" y="-57150"/>
                <a:ext cx="724683" cy="644554"/>
              </a:xfrm>
              <a:prstGeom prst="rect">
                <a:avLst/>
              </a:prstGeom>
            </p:spPr>
            <p:txBody>
              <a:bodyPr anchor="ctr" rtlCol="false" tIns="50800" lIns="50800" bIns="50800" rIns="50800"/>
              <a:lstStyle/>
              <a:p>
                <a:pPr algn="ctr">
                  <a:lnSpc>
                    <a:spcPts val="2659"/>
                  </a:lnSpc>
                </a:pPr>
              </a:p>
            </p:txBody>
          </p:sp>
        </p:grpSp>
        <p:grpSp>
          <p:nvGrpSpPr>
            <p:cNvPr name="Group 47" id="47"/>
            <p:cNvGrpSpPr/>
            <p:nvPr/>
          </p:nvGrpSpPr>
          <p:grpSpPr>
            <a:xfrm rot="0">
              <a:off x="99073" y="119742"/>
              <a:ext cx="2665428" cy="2123428"/>
              <a:chOff x="0" y="0"/>
              <a:chExt cx="4762500" cy="3794072"/>
            </a:xfrm>
          </p:grpSpPr>
          <p:sp>
            <p:nvSpPr>
              <p:cNvPr name="Freeform 48" id="48"/>
              <p:cNvSpPr/>
              <p:nvPr/>
            </p:nvSpPr>
            <p:spPr>
              <a:xfrm flipH="false" flipV="false" rot="0">
                <a:off x="0" y="0"/>
                <a:ext cx="4762500" cy="3794072"/>
              </a:xfrm>
              <a:custGeom>
                <a:avLst/>
                <a:gdLst/>
                <a:ahLst/>
                <a:cxnLst/>
                <a:rect r="r" b="b" t="t" l="l"/>
                <a:pathLst>
                  <a:path h="3794072" w="4762500">
                    <a:moveTo>
                      <a:pt x="4762500" y="112085"/>
                    </a:moveTo>
                    <a:lnTo>
                      <a:pt x="4762500" y="3681987"/>
                    </a:lnTo>
                    <a:cubicBezTo>
                      <a:pt x="4762500" y="3743914"/>
                      <a:pt x="4648835" y="3794072"/>
                      <a:pt x="4508500" y="3794072"/>
                    </a:cubicBezTo>
                    <a:lnTo>
                      <a:pt x="254000" y="3794072"/>
                    </a:lnTo>
                    <a:cubicBezTo>
                      <a:pt x="113665" y="3794072"/>
                      <a:pt x="0" y="3743914"/>
                      <a:pt x="0" y="3681987"/>
                    </a:cubicBezTo>
                    <a:lnTo>
                      <a:pt x="0" y="112085"/>
                    </a:lnTo>
                    <a:cubicBezTo>
                      <a:pt x="0" y="50158"/>
                      <a:pt x="113665" y="0"/>
                      <a:pt x="254000" y="0"/>
                    </a:cubicBezTo>
                    <a:lnTo>
                      <a:pt x="4508500" y="0"/>
                    </a:lnTo>
                    <a:cubicBezTo>
                      <a:pt x="4648835" y="0"/>
                      <a:pt x="4762500" y="50158"/>
                      <a:pt x="4762500" y="112085"/>
                    </a:cubicBezTo>
                    <a:close/>
                  </a:path>
                </a:pathLst>
              </a:custGeom>
              <a:blipFill>
                <a:blip r:embed="rId8"/>
                <a:stretch>
                  <a:fillRect l="-251" t="-17381" r="-91731" b="-16359"/>
                </a:stretch>
              </a:blipFill>
            </p:spPr>
          </p:sp>
        </p:grpSp>
      </p:grpSp>
      <p:grpSp>
        <p:nvGrpSpPr>
          <p:cNvPr name="Group 49" id="49"/>
          <p:cNvGrpSpPr/>
          <p:nvPr/>
        </p:nvGrpSpPr>
        <p:grpSpPr>
          <a:xfrm rot="0">
            <a:off x="208767" y="6856273"/>
            <a:ext cx="2773504" cy="745359"/>
            <a:chOff x="0" y="0"/>
            <a:chExt cx="690482" cy="185562"/>
          </a:xfrm>
        </p:grpSpPr>
        <p:sp>
          <p:nvSpPr>
            <p:cNvPr name="Freeform 50" id="50"/>
            <p:cNvSpPr/>
            <p:nvPr/>
          </p:nvSpPr>
          <p:spPr>
            <a:xfrm flipH="false" flipV="false" rot="0">
              <a:off x="0" y="0"/>
              <a:ext cx="690482" cy="185562"/>
            </a:xfrm>
            <a:custGeom>
              <a:avLst/>
              <a:gdLst/>
              <a:ahLst/>
              <a:cxnLst/>
              <a:rect r="r" b="b" t="t" l="l"/>
              <a:pathLst>
                <a:path h="185562" w="690482">
                  <a:moveTo>
                    <a:pt x="92781" y="0"/>
                  </a:moveTo>
                  <a:lnTo>
                    <a:pt x="597701" y="0"/>
                  </a:lnTo>
                  <a:cubicBezTo>
                    <a:pt x="622308" y="0"/>
                    <a:pt x="645908" y="9775"/>
                    <a:pt x="663308" y="27175"/>
                  </a:cubicBezTo>
                  <a:cubicBezTo>
                    <a:pt x="680707" y="44575"/>
                    <a:pt x="690482" y="68174"/>
                    <a:pt x="690482" y="92781"/>
                  </a:cubicBezTo>
                  <a:lnTo>
                    <a:pt x="690482" y="92781"/>
                  </a:lnTo>
                  <a:cubicBezTo>
                    <a:pt x="690482" y="144023"/>
                    <a:pt x="648943" y="185562"/>
                    <a:pt x="597701" y="185562"/>
                  </a:cubicBezTo>
                  <a:lnTo>
                    <a:pt x="92781" y="185562"/>
                  </a:lnTo>
                  <a:cubicBezTo>
                    <a:pt x="68174" y="185562"/>
                    <a:pt x="44575" y="175787"/>
                    <a:pt x="27175" y="158387"/>
                  </a:cubicBezTo>
                  <a:cubicBezTo>
                    <a:pt x="9775" y="140987"/>
                    <a:pt x="0" y="117388"/>
                    <a:pt x="0" y="92781"/>
                  </a:cubicBezTo>
                  <a:lnTo>
                    <a:pt x="0" y="92781"/>
                  </a:lnTo>
                  <a:cubicBezTo>
                    <a:pt x="0" y="68174"/>
                    <a:pt x="9775" y="44575"/>
                    <a:pt x="27175" y="27175"/>
                  </a:cubicBezTo>
                  <a:cubicBezTo>
                    <a:pt x="44575" y="9775"/>
                    <a:pt x="68174" y="0"/>
                    <a:pt x="92781" y="0"/>
                  </a:cubicBezTo>
                  <a:close/>
                </a:path>
              </a:pathLst>
            </a:custGeom>
            <a:gradFill rotWithShape="true">
              <a:gsLst>
                <a:gs pos="0">
                  <a:srgbClr val="08ACB1">
                    <a:alpha val="100000"/>
                  </a:srgbClr>
                </a:gs>
                <a:gs pos="100000">
                  <a:srgbClr val="FFFFFF">
                    <a:alpha val="0"/>
                  </a:srgbClr>
                </a:gs>
              </a:gsLst>
              <a:lin ang="0"/>
            </a:gradFill>
          </p:spPr>
        </p:sp>
        <p:sp>
          <p:nvSpPr>
            <p:cNvPr name="TextBox 51" id="51"/>
            <p:cNvSpPr txBox="true"/>
            <p:nvPr/>
          </p:nvSpPr>
          <p:spPr>
            <a:xfrm>
              <a:off x="0" y="-57150"/>
              <a:ext cx="690482" cy="242712"/>
            </a:xfrm>
            <a:prstGeom prst="rect">
              <a:avLst/>
            </a:prstGeom>
          </p:spPr>
          <p:txBody>
            <a:bodyPr anchor="ctr" rtlCol="false" tIns="50800" lIns="50800" bIns="50800" rIns="50800"/>
            <a:lstStyle/>
            <a:p>
              <a:pPr algn="ctr">
                <a:lnSpc>
                  <a:spcPts val="2659"/>
                </a:lnSpc>
              </a:pPr>
            </a:p>
          </p:txBody>
        </p:sp>
      </p:grpSp>
      <p:sp>
        <p:nvSpPr>
          <p:cNvPr name="TextBox 52" id="52"/>
          <p:cNvSpPr txBox="true"/>
          <p:nvPr/>
        </p:nvSpPr>
        <p:spPr>
          <a:xfrm rot="0">
            <a:off x="405296" y="6862269"/>
            <a:ext cx="2392175" cy="636220"/>
          </a:xfrm>
          <a:prstGeom prst="rect">
            <a:avLst/>
          </a:prstGeom>
        </p:spPr>
        <p:txBody>
          <a:bodyPr anchor="t" rtlCol="false" tIns="0" lIns="0" bIns="0" rIns="0">
            <a:spAutoFit/>
          </a:bodyPr>
          <a:lstStyle/>
          <a:p>
            <a:pPr algn="ctr">
              <a:lnSpc>
                <a:spcPts val="2517"/>
              </a:lnSpc>
            </a:pPr>
            <a:r>
              <a:rPr lang="en-US" sz="1798">
                <a:solidFill>
                  <a:srgbClr val="FFFFFF"/>
                </a:solidFill>
                <a:latin typeface="Poppins"/>
              </a:rPr>
              <a:t>Base Programming</a:t>
            </a:r>
          </a:p>
          <a:p>
            <a:pPr algn="ctr">
              <a:lnSpc>
                <a:spcPts val="2517"/>
              </a:lnSpc>
              <a:spcBef>
                <a:spcPct val="0"/>
              </a:spcBef>
            </a:pPr>
            <a:r>
              <a:rPr lang="en-US" sz="1798">
                <a:solidFill>
                  <a:srgbClr val="FFFFFF"/>
                </a:solidFill>
                <a:latin typeface="Poppins"/>
              </a:rPr>
              <a:t>Language</a:t>
            </a:r>
          </a:p>
        </p:txBody>
      </p:sp>
      <p:sp>
        <p:nvSpPr>
          <p:cNvPr name="TextBox 53" id="53"/>
          <p:cNvSpPr txBox="true"/>
          <p:nvPr/>
        </p:nvSpPr>
        <p:spPr>
          <a:xfrm rot="0">
            <a:off x="756291" y="426802"/>
            <a:ext cx="4177655" cy="1760902"/>
          </a:xfrm>
          <a:prstGeom prst="rect">
            <a:avLst/>
          </a:prstGeom>
        </p:spPr>
        <p:txBody>
          <a:bodyPr anchor="t" rtlCol="false" tIns="0" lIns="0" bIns="0" rIns="0">
            <a:spAutoFit/>
          </a:bodyPr>
          <a:lstStyle/>
          <a:p>
            <a:pPr>
              <a:lnSpc>
                <a:spcPts val="13742"/>
              </a:lnSpc>
            </a:pPr>
            <a:r>
              <a:rPr lang="en-US" sz="9816">
                <a:solidFill>
                  <a:srgbClr val="08ACB1"/>
                </a:solidFill>
                <a:latin typeface="Poppins Ultra-Bold"/>
              </a:rPr>
              <a:t>TOOLS</a:t>
            </a:r>
          </a:p>
        </p:txBody>
      </p:sp>
      <p:sp>
        <p:nvSpPr>
          <p:cNvPr name="TextBox 54" id="54"/>
          <p:cNvSpPr txBox="true"/>
          <p:nvPr/>
        </p:nvSpPr>
        <p:spPr>
          <a:xfrm rot="0">
            <a:off x="1034946" y="1649301"/>
            <a:ext cx="6971941" cy="984250"/>
          </a:xfrm>
          <a:prstGeom prst="rect">
            <a:avLst/>
          </a:prstGeom>
        </p:spPr>
        <p:txBody>
          <a:bodyPr anchor="t" rtlCol="false" tIns="0" lIns="0" bIns="0" rIns="0">
            <a:spAutoFit/>
          </a:bodyPr>
          <a:lstStyle/>
          <a:p>
            <a:pPr>
              <a:lnSpc>
                <a:spcPts val="7699"/>
              </a:lnSpc>
            </a:pPr>
            <a:r>
              <a:rPr lang="en-US" sz="5499">
                <a:solidFill>
                  <a:srgbClr val="FFFFFF"/>
                </a:solidFill>
                <a:latin typeface="Poppins Ultra-Bold"/>
              </a:rPr>
              <a:t>YANG DIGUNAKAN</a:t>
            </a:r>
          </a:p>
        </p:txBody>
      </p:sp>
      <p:sp>
        <p:nvSpPr>
          <p:cNvPr name="TextBox 55" id="55"/>
          <p:cNvSpPr txBox="true"/>
          <p:nvPr/>
        </p:nvSpPr>
        <p:spPr>
          <a:xfrm rot="0">
            <a:off x="3829996" y="5723147"/>
            <a:ext cx="1481410" cy="479530"/>
          </a:xfrm>
          <a:prstGeom prst="rect">
            <a:avLst/>
          </a:prstGeom>
        </p:spPr>
        <p:txBody>
          <a:bodyPr anchor="t" rtlCol="false" tIns="0" lIns="0" bIns="0" rIns="0">
            <a:spAutoFit/>
          </a:bodyPr>
          <a:lstStyle/>
          <a:p>
            <a:pPr>
              <a:lnSpc>
                <a:spcPts val="3741"/>
              </a:lnSpc>
            </a:pPr>
            <a:r>
              <a:rPr lang="en-US" sz="2672">
                <a:solidFill>
                  <a:srgbClr val="FFFFFF"/>
                </a:solidFill>
                <a:latin typeface="Poppins Bold"/>
              </a:rPr>
              <a:t>Pandas</a:t>
            </a:r>
          </a:p>
        </p:txBody>
      </p:sp>
      <p:sp>
        <p:nvSpPr>
          <p:cNvPr name="TextBox 56" id="56"/>
          <p:cNvSpPr txBox="true"/>
          <p:nvPr/>
        </p:nvSpPr>
        <p:spPr>
          <a:xfrm rot="0">
            <a:off x="6243895" y="5723147"/>
            <a:ext cx="1491455" cy="479530"/>
          </a:xfrm>
          <a:prstGeom prst="rect">
            <a:avLst/>
          </a:prstGeom>
        </p:spPr>
        <p:txBody>
          <a:bodyPr anchor="t" rtlCol="false" tIns="0" lIns="0" bIns="0" rIns="0">
            <a:spAutoFit/>
          </a:bodyPr>
          <a:lstStyle/>
          <a:p>
            <a:pPr>
              <a:lnSpc>
                <a:spcPts val="3741"/>
              </a:lnSpc>
            </a:pPr>
            <a:r>
              <a:rPr lang="en-US" sz="2672">
                <a:solidFill>
                  <a:srgbClr val="FFFFFF"/>
                </a:solidFill>
                <a:latin typeface="Poppins Bold"/>
              </a:rPr>
              <a:t>Sklearn</a:t>
            </a:r>
          </a:p>
        </p:txBody>
      </p:sp>
      <p:sp>
        <p:nvSpPr>
          <p:cNvPr name="TextBox 57" id="57"/>
          <p:cNvSpPr txBox="true"/>
          <p:nvPr/>
        </p:nvSpPr>
        <p:spPr>
          <a:xfrm rot="0">
            <a:off x="8478300" y="5723147"/>
            <a:ext cx="2097238" cy="479530"/>
          </a:xfrm>
          <a:prstGeom prst="rect">
            <a:avLst/>
          </a:prstGeom>
        </p:spPr>
        <p:txBody>
          <a:bodyPr anchor="t" rtlCol="false" tIns="0" lIns="0" bIns="0" rIns="0">
            <a:spAutoFit/>
          </a:bodyPr>
          <a:lstStyle/>
          <a:p>
            <a:pPr>
              <a:lnSpc>
                <a:spcPts val="3741"/>
              </a:lnSpc>
            </a:pPr>
            <a:r>
              <a:rPr lang="en-US" sz="2672">
                <a:solidFill>
                  <a:srgbClr val="FFFFFF"/>
                </a:solidFill>
                <a:latin typeface="Poppins Bold"/>
              </a:rPr>
              <a:t>Tensorflow</a:t>
            </a:r>
          </a:p>
        </p:txBody>
      </p:sp>
      <p:sp>
        <p:nvSpPr>
          <p:cNvPr name="TextBox 58" id="58"/>
          <p:cNvSpPr txBox="true"/>
          <p:nvPr/>
        </p:nvSpPr>
        <p:spPr>
          <a:xfrm rot="0">
            <a:off x="10964074" y="5723147"/>
            <a:ext cx="1834161" cy="479530"/>
          </a:xfrm>
          <a:prstGeom prst="rect">
            <a:avLst/>
          </a:prstGeom>
        </p:spPr>
        <p:txBody>
          <a:bodyPr anchor="t" rtlCol="false" tIns="0" lIns="0" bIns="0" rIns="0">
            <a:spAutoFit/>
          </a:bodyPr>
          <a:lstStyle/>
          <a:p>
            <a:pPr>
              <a:lnSpc>
                <a:spcPts val="3741"/>
              </a:lnSpc>
            </a:pPr>
            <a:r>
              <a:rPr lang="en-US" sz="2672">
                <a:solidFill>
                  <a:srgbClr val="FFFFFF"/>
                </a:solidFill>
                <a:latin typeface="Poppins Bold"/>
              </a:rPr>
              <a:t>Matplotlib</a:t>
            </a:r>
          </a:p>
        </p:txBody>
      </p:sp>
      <p:sp>
        <p:nvSpPr>
          <p:cNvPr name="TextBox 59" id="59"/>
          <p:cNvSpPr txBox="true"/>
          <p:nvPr/>
        </p:nvSpPr>
        <p:spPr>
          <a:xfrm rot="0">
            <a:off x="13549682" y="5723147"/>
            <a:ext cx="1590901" cy="479530"/>
          </a:xfrm>
          <a:prstGeom prst="rect">
            <a:avLst/>
          </a:prstGeom>
        </p:spPr>
        <p:txBody>
          <a:bodyPr anchor="t" rtlCol="false" tIns="0" lIns="0" bIns="0" rIns="0">
            <a:spAutoFit/>
          </a:bodyPr>
          <a:lstStyle/>
          <a:p>
            <a:pPr>
              <a:lnSpc>
                <a:spcPts val="3741"/>
              </a:lnSpc>
            </a:pPr>
            <a:r>
              <a:rPr lang="en-US" sz="2672">
                <a:solidFill>
                  <a:srgbClr val="FFFFFF"/>
                </a:solidFill>
                <a:latin typeface="Poppins Bold"/>
              </a:rPr>
              <a:t>Seaborn</a:t>
            </a:r>
          </a:p>
        </p:txBody>
      </p:sp>
      <p:sp>
        <p:nvSpPr>
          <p:cNvPr name="TextBox 60" id="60"/>
          <p:cNvSpPr txBox="true"/>
          <p:nvPr/>
        </p:nvSpPr>
        <p:spPr>
          <a:xfrm rot="0">
            <a:off x="15571094" y="5723147"/>
            <a:ext cx="2476034" cy="479530"/>
          </a:xfrm>
          <a:prstGeom prst="rect">
            <a:avLst/>
          </a:prstGeom>
        </p:spPr>
        <p:txBody>
          <a:bodyPr anchor="t" rtlCol="false" tIns="0" lIns="0" bIns="0" rIns="0">
            <a:spAutoFit/>
          </a:bodyPr>
          <a:lstStyle/>
          <a:p>
            <a:pPr>
              <a:lnSpc>
                <a:spcPts val="3741"/>
              </a:lnSpc>
            </a:pPr>
            <a:r>
              <a:rPr lang="en-US" sz="2672">
                <a:solidFill>
                  <a:srgbClr val="FFFFFF"/>
                </a:solidFill>
                <a:latin typeface="Poppins Bold"/>
              </a:rPr>
              <a:t>Flaskswagger</a:t>
            </a:r>
          </a:p>
        </p:txBody>
      </p:sp>
      <p:sp>
        <p:nvSpPr>
          <p:cNvPr name="TextBox 61" id="61"/>
          <p:cNvSpPr txBox="true"/>
          <p:nvPr/>
        </p:nvSpPr>
        <p:spPr>
          <a:xfrm rot="0">
            <a:off x="812022" y="5635907"/>
            <a:ext cx="1320791" cy="479530"/>
          </a:xfrm>
          <a:prstGeom prst="rect">
            <a:avLst/>
          </a:prstGeom>
        </p:spPr>
        <p:txBody>
          <a:bodyPr anchor="t" rtlCol="false" tIns="0" lIns="0" bIns="0" rIns="0">
            <a:spAutoFit/>
          </a:bodyPr>
          <a:lstStyle/>
          <a:p>
            <a:pPr>
              <a:lnSpc>
                <a:spcPts val="3741"/>
              </a:lnSpc>
            </a:pPr>
            <a:r>
              <a:rPr lang="en-US" sz="2672">
                <a:solidFill>
                  <a:srgbClr val="FFFFFF"/>
                </a:solidFill>
                <a:latin typeface="Poppins Bold"/>
              </a:rPr>
              <a:t>Python</a:t>
            </a:r>
          </a:p>
        </p:txBody>
      </p:sp>
      <p:grpSp>
        <p:nvGrpSpPr>
          <p:cNvPr name="Group 62" id="62"/>
          <p:cNvGrpSpPr/>
          <p:nvPr/>
        </p:nvGrpSpPr>
        <p:grpSpPr>
          <a:xfrm rot="0">
            <a:off x="3317300" y="6837369"/>
            <a:ext cx="2827730" cy="759932"/>
            <a:chOff x="0" y="0"/>
            <a:chExt cx="690482" cy="185562"/>
          </a:xfrm>
        </p:grpSpPr>
        <p:sp>
          <p:nvSpPr>
            <p:cNvPr name="Freeform 63" id="63"/>
            <p:cNvSpPr/>
            <p:nvPr/>
          </p:nvSpPr>
          <p:spPr>
            <a:xfrm flipH="false" flipV="false" rot="0">
              <a:off x="0" y="0"/>
              <a:ext cx="690482" cy="185562"/>
            </a:xfrm>
            <a:custGeom>
              <a:avLst/>
              <a:gdLst/>
              <a:ahLst/>
              <a:cxnLst/>
              <a:rect r="r" b="b" t="t" l="l"/>
              <a:pathLst>
                <a:path h="185562" w="690482">
                  <a:moveTo>
                    <a:pt x="92781" y="0"/>
                  </a:moveTo>
                  <a:lnTo>
                    <a:pt x="597701" y="0"/>
                  </a:lnTo>
                  <a:cubicBezTo>
                    <a:pt x="622308" y="0"/>
                    <a:pt x="645908" y="9775"/>
                    <a:pt x="663308" y="27175"/>
                  </a:cubicBezTo>
                  <a:cubicBezTo>
                    <a:pt x="680707" y="44575"/>
                    <a:pt x="690482" y="68174"/>
                    <a:pt x="690482" y="92781"/>
                  </a:cubicBezTo>
                  <a:lnTo>
                    <a:pt x="690482" y="92781"/>
                  </a:lnTo>
                  <a:cubicBezTo>
                    <a:pt x="690482" y="144023"/>
                    <a:pt x="648943" y="185562"/>
                    <a:pt x="597701" y="185562"/>
                  </a:cubicBezTo>
                  <a:lnTo>
                    <a:pt x="92781" y="185562"/>
                  </a:lnTo>
                  <a:cubicBezTo>
                    <a:pt x="68174" y="185562"/>
                    <a:pt x="44575" y="175787"/>
                    <a:pt x="27175" y="158387"/>
                  </a:cubicBezTo>
                  <a:cubicBezTo>
                    <a:pt x="9775" y="140987"/>
                    <a:pt x="0" y="117388"/>
                    <a:pt x="0" y="92781"/>
                  </a:cubicBezTo>
                  <a:lnTo>
                    <a:pt x="0" y="92781"/>
                  </a:lnTo>
                  <a:cubicBezTo>
                    <a:pt x="0" y="68174"/>
                    <a:pt x="9775" y="44575"/>
                    <a:pt x="27175" y="27175"/>
                  </a:cubicBezTo>
                  <a:cubicBezTo>
                    <a:pt x="44575" y="9775"/>
                    <a:pt x="68174" y="0"/>
                    <a:pt x="92781" y="0"/>
                  </a:cubicBezTo>
                  <a:close/>
                </a:path>
              </a:pathLst>
            </a:custGeom>
            <a:gradFill rotWithShape="true">
              <a:gsLst>
                <a:gs pos="0">
                  <a:srgbClr val="08ACB1">
                    <a:alpha val="100000"/>
                  </a:srgbClr>
                </a:gs>
                <a:gs pos="100000">
                  <a:srgbClr val="FFFFFF">
                    <a:alpha val="0"/>
                  </a:srgbClr>
                </a:gs>
              </a:gsLst>
              <a:lin ang="0"/>
            </a:gradFill>
          </p:spPr>
        </p:sp>
        <p:sp>
          <p:nvSpPr>
            <p:cNvPr name="TextBox 64" id="64"/>
            <p:cNvSpPr txBox="true"/>
            <p:nvPr/>
          </p:nvSpPr>
          <p:spPr>
            <a:xfrm>
              <a:off x="0" y="-57150"/>
              <a:ext cx="690482" cy="242712"/>
            </a:xfrm>
            <a:prstGeom prst="rect">
              <a:avLst/>
            </a:prstGeom>
          </p:spPr>
          <p:txBody>
            <a:bodyPr anchor="ctr" rtlCol="false" tIns="50800" lIns="50800" bIns="50800" rIns="50800"/>
            <a:lstStyle/>
            <a:p>
              <a:pPr algn="ctr">
                <a:lnSpc>
                  <a:spcPts val="2659"/>
                </a:lnSpc>
              </a:pPr>
            </a:p>
          </p:txBody>
        </p:sp>
      </p:grpSp>
      <p:sp>
        <p:nvSpPr>
          <p:cNvPr name="TextBox 65" id="65"/>
          <p:cNvSpPr txBox="true"/>
          <p:nvPr/>
        </p:nvSpPr>
        <p:spPr>
          <a:xfrm rot="0">
            <a:off x="3461797" y="6874515"/>
            <a:ext cx="2438945" cy="638016"/>
          </a:xfrm>
          <a:prstGeom prst="rect">
            <a:avLst/>
          </a:prstGeom>
        </p:spPr>
        <p:txBody>
          <a:bodyPr anchor="t" rtlCol="false" tIns="0" lIns="0" bIns="0" rIns="0">
            <a:spAutoFit/>
          </a:bodyPr>
          <a:lstStyle/>
          <a:p>
            <a:pPr algn="ctr">
              <a:lnSpc>
                <a:spcPts val="2567"/>
              </a:lnSpc>
            </a:pPr>
            <a:r>
              <a:rPr lang="en-US" sz="1833">
                <a:solidFill>
                  <a:srgbClr val="FFFFFF"/>
                </a:solidFill>
                <a:latin typeface="Poppins"/>
              </a:rPr>
              <a:t>Data Manipulation</a:t>
            </a:r>
          </a:p>
          <a:p>
            <a:pPr algn="ctr">
              <a:lnSpc>
                <a:spcPts val="2567"/>
              </a:lnSpc>
              <a:spcBef>
                <a:spcPct val="0"/>
              </a:spcBef>
            </a:pPr>
            <a:r>
              <a:rPr lang="en-US" sz="1833">
                <a:solidFill>
                  <a:srgbClr val="FFFFFF"/>
                </a:solidFill>
                <a:latin typeface="Poppins"/>
              </a:rPr>
              <a:t>&amp; Analysis</a:t>
            </a:r>
          </a:p>
        </p:txBody>
      </p:sp>
      <p:grpSp>
        <p:nvGrpSpPr>
          <p:cNvPr name="Group 66" id="66"/>
          <p:cNvGrpSpPr/>
          <p:nvPr/>
        </p:nvGrpSpPr>
        <p:grpSpPr>
          <a:xfrm rot="0">
            <a:off x="6953198" y="6818883"/>
            <a:ext cx="2690464" cy="723043"/>
            <a:chOff x="0" y="0"/>
            <a:chExt cx="690482" cy="185562"/>
          </a:xfrm>
        </p:grpSpPr>
        <p:sp>
          <p:nvSpPr>
            <p:cNvPr name="Freeform 67" id="67"/>
            <p:cNvSpPr/>
            <p:nvPr/>
          </p:nvSpPr>
          <p:spPr>
            <a:xfrm flipH="false" flipV="false" rot="0">
              <a:off x="0" y="0"/>
              <a:ext cx="690482" cy="185562"/>
            </a:xfrm>
            <a:custGeom>
              <a:avLst/>
              <a:gdLst/>
              <a:ahLst/>
              <a:cxnLst/>
              <a:rect r="r" b="b" t="t" l="l"/>
              <a:pathLst>
                <a:path h="185562" w="690482">
                  <a:moveTo>
                    <a:pt x="92781" y="0"/>
                  </a:moveTo>
                  <a:lnTo>
                    <a:pt x="597701" y="0"/>
                  </a:lnTo>
                  <a:cubicBezTo>
                    <a:pt x="622308" y="0"/>
                    <a:pt x="645908" y="9775"/>
                    <a:pt x="663308" y="27175"/>
                  </a:cubicBezTo>
                  <a:cubicBezTo>
                    <a:pt x="680707" y="44575"/>
                    <a:pt x="690482" y="68174"/>
                    <a:pt x="690482" y="92781"/>
                  </a:cubicBezTo>
                  <a:lnTo>
                    <a:pt x="690482" y="92781"/>
                  </a:lnTo>
                  <a:cubicBezTo>
                    <a:pt x="690482" y="144023"/>
                    <a:pt x="648943" y="185562"/>
                    <a:pt x="597701" y="185562"/>
                  </a:cubicBezTo>
                  <a:lnTo>
                    <a:pt x="92781" y="185562"/>
                  </a:lnTo>
                  <a:cubicBezTo>
                    <a:pt x="68174" y="185562"/>
                    <a:pt x="44575" y="175787"/>
                    <a:pt x="27175" y="158387"/>
                  </a:cubicBezTo>
                  <a:cubicBezTo>
                    <a:pt x="9775" y="140987"/>
                    <a:pt x="0" y="117388"/>
                    <a:pt x="0" y="92781"/>
                  </a:cubicBezTo>
                  <a:lnTo>
                    <a:pt x="0" y="92781"/>
                  </a:lnTo>
                  <a:cubicBezTo>
                    <a:pt x="0" y="68174"/>
                    <a:pt x="9775" y="44575"/>
                    <a:pt x="27175" y="27175"/>
                  </a:cubicBezTo>
                  <a:cubicBezTo>
                    <a:pt x="44575" y="9775"/>
                    <a:pt x="68174" y="0"/>
                    <a:pt x="92781" y="0"/>
                  </a:cubicBezTo>
                  <a:close/>
                </a:path>
              </a:pathLst>
            </a:custGeom>
            <a:gradFill rotWithShape="true">
              <a:gsLst>
                <a:gs pos="0">
                  <a:srgbClr val="08ACB1">
                    <a:alpha val="100000"/>
                  </a:srgbClr>
                </a:gs>
                <a:gs pos="100000">
                  <a:srgbClr val="FFFFFF">
                    <a:alpha val="0"/>
                  </a:srgbClr>
                </a:gs>
              </a:gsLst>
              <a:lin ang="0"/>
            </a:gradFill>
          </p:spPr>
        </p:sp>
        <p:sp>
          <p:nvSpPr>
            <p:cNvPr name="TextBox 68" id="68"/>
            <p:cNvSpPr txBox="true"/>
            <p:nvPr/>
          </p:nvSpPr>
          <p:spPr>
            <a:xfrm>
              <a:off x="0" y="-57150"/>
              <a:ext cx="690482" cy="242712"/>
            </a:xfrm>
            <a:prstGeom prst="rect">
              <a:avLst/>
            </a:prstGeom>
          </p:spPr>
          <p:txBody>
            <a:bodyPr anchor="ctr" rtlCol="false" tIns="50800" lIns="50800" bIns="50800" rIns="50800"/>
            <a:lstStyle/>
            <a:p>
              <a:pPr algn="ctr">
                <a:lnSpc>
                  <a:spcPts val="2659"/>
                </a:lnSpc>
              </a:pPr>
            </a:p>
          </p:txBody>
        </p:sp>
      </p:grpSp>
      <p:sp>
        <p:nvSpPr>
          <p:cNvPr name="TextBox 69" id="69"/>
          <p:cNvSpPr txBox="true"/>
          <p:nvPr/>
        </p:nvSpPr>
        <p:spPr>
          <a:xfrm rot="0">
            <a:off x="7090681" y="6976956"/>
            <a:ext cx="2320553" cy="349746"/>
          </a:xfrm>
          <a:prstGeom prst="rect">
            <a:avLst/>
          </a:prstGeom>
        </p:spPr>
        <p:txBody>
          <a:bodyPr anchor="t" rtlCol="false" tIns="0" lIns="0" bIns="0" rIns="0">
            <a:spAutoFit/>
          </a:bodyPr>
          <a:lstStyle/>
          <a:p>
            <a:pPr algn="ctr">
              <a:lnSpc>
                <a:spcPts val="2729"/>
              </a:lnSpc>
              <a:spcBef>
                <a:spcPct val="0"/>
              </a:spcBef>
            </a:pPr>
            <a:r>
              <a:rPr lang="en-US" sz="1949">
                <a:solidFill>
                  <a:srgbClr val="FFFFFF"/>
                </a:solidFill>
                <a:latin typeface="Poppins"/>
              </a:rPr>
              <a:t>Feature Extraction</a:t>
            </a:r>
          </a:p>
        </p:txBody>
      </p:sp>
      <p:grpSp>
        <p:nvGrpSpPr>
          <p:cNvPr name="Group 70" id="70"/>
          <p:cNvGrpSpPr/>
          <p:nvPr/>
        </p:nvGrpSpPr>
        <p:grpSpPr>
          <a:xfrm rot="0">
            <a:off x="11741877" y="6856273"/>
            <a:ext cx="2757391" cy="741029"/>
            <a:chOff x="0" y="0"/>
            <a:chExt cx="690482" cy="185562"/>
          </a:xfrm>
        </p:grpSpPr>
        <p:sp>
          <p:nvSpPr>
            <p:cNvPr name="Freeform 71" id="71"/>
            <p:cNvSpPr/>
            <p:nvPr/>
          </p:nvSpPr>
          <p:spPr>
            <a:xfrm flipH="false" flipV="false" rot="0">
              <a:off x="0" y="0"/>
              <a:ext cx="690482" cy="185562"/>
            </a:xfrm>
            <a:custGeom>
              <a:avLst/>
              <a:gdLst/>
              <a:ahLst/>
              <a:cxnLst/>
              <a:rect r="r" b="b" t="t" l="l"/>
              <a:pathLst>
                <a:path h="185562" w="690482">
                  <a:moveTo>
                    <a:pt x="92781" y="0"/>
                  </a:moveTo>
                  <a:lnTo>
                    <a:pt x="597701" y="0"/>
                  </a:lnTo>
                  <a:cubicBezTo>
                    <a:pt x="622308" y="0"/>
                    <a:pt x="645908" y="9775"/>
                    <a:pt x="663308" y="27175"/>
                  </a:cubicBezTo>
                  <a:cubicBezTo>
                    <a:pt x="680707" y="44575"/>
                    <a:pt x="690482" y="68174"/>
                    <a:pt x="690482" y="92781"/>
                  </a:cubicBezTo>
                  <a:lnTo>
                    <a:pt x="690482" y="92781"/>
                  </a:lnTo>
                  <a:cubicBezTo>
                    <a:pt x="690482" y="144023"/>
                    <a:pt x="648943" y="185562"/>
                    <a:pt x="597701" y="185562"/>
                  </a:cubicBezTo>
                  <a:lnTo>
                    <a:pt x="92781" y="185562"/>
                  </a:lnTo>
                  <a:cubicBezTo>
                    <a:pt x="68174" y="185562"/>
                    <a:pt x="44575" y="175787"/>
                    <a:pt x="27175" y="158387"/>
                  </a:cubicBezTo>
                  <a:cubicBezTo>
                    <a:pt x="9775" y="140987"/>
                    <a:pt x="0" y="117388"/>
                    <a:pt x="0" y="92781"/>
                  </a:cubicBezTo>
                  <a:lnTo>
                    <a:pt x="0" y="92781"/>
                  </a:lnTo>
                  <a:cubicBezTo>
                    <a:pt x="0" y="68174"/>
                    <a:pt x="9775" y="44575"/>
                    <a:pt x="27175" y="27175"/>
                  </a:cubicBezTo>
                  <a:cubicBezTo>
                    <a:pt x="44575" y="9775"/>
                    <a:pt x="68174" y="0"/>
                    <a:pt x="92781" y="0"/>
                  </a:cubicBezTo>
                  <a:close/>
                </a:path>
              </a:pathLst>
            </a:custGeom>
            <a:gradFill rotWithShape="true">
              <a:gsLst>
                <a:gs pos="0">
                  <a:srgbClr val="08ACB1">
                    <a:alpha val="100000"/>
                  </a:srgbClr>
                </a:gs>
                <a:gs pos="100000">
                  <a:srgbClr val="FFFFFF">
                    <a:alpha val="0"/>
                  </a:srgbClr>
                </a:gs>
              </a:gsLst>
              <a:lin ang="0"/>
            </a:gradFill>
          </p:spPr>
        </p:sp>
        <p:sp>
          <p:nvSpPr>
            <p:cNvPr name="TextBox 72" id="72"/>
            <p:cNvSpPr txBox="true"/>
            <p:nvPr/>
          </p:nvSpPr>
          <p:spPr>
            <a:xfrm>
              <a:off x="0" y="-57150"/>
              <a:ext cx="690482" cy="242712"/>
            </a:xfrm>
            <a:prstGeom prst="rect">
              <a:avLst/>
            </a:prstGeom>
          </p:spPr>
          <p:txBody>
            <a:bodyPr anchor="ctr" rtlCol="false" tIns="50800" lIns="50800" bIns="50800" rIns="50800"/>
            <a:lstStyle/>
            <a:p>
              <a:pPr algn="ctr">
                <a:lnSpc>
                  <a:spcPts val="2659"/>
                </a:lnSpc>
              </a:pPr>
            </a:p>
          </p:txBody>
        </p:sp>
      </p:grpSp>
      <p:sp>
        <p:nvSpPr>
          <p:cNvPr name="TextBox 73" id="73"/>
          <p:cNvSpPr txBox="true"/>
          <p:nvPr/>
        </p:nvSpPr>
        <p:spPr>
          <a:xfrm rot="0">
            <a:off x="11980088" y="7019700"/>
            <a:ext cx="2378277" cy="357024"/>
          </a:xfrm>
          <a:prstGeom prst="rect">
            <a:avLst/>
          </a:prstGeom>
        </p:spPr>
        <p:txBody>
          <a:bodyPr anchor="t" rtlCol="false" tIns="0" lIns="0" bIns="0" rIns="0">
            <a:spAutoFit/>
          </a:bodyPr>
          <a:lstStyle/>
          <a:p>
            <a:pPr algn="ctr">
              <a:lnSpc>
                <a:spcPts val="2797"/>
              </a:lnSpc>
              <a:spcBef>
                <a:spcPct val="0"/>
              </a:spcBef>
            </a:pPr>
            <a:r>
              <a:rPr lang="en-US" sz="1998">
                <a:solidFill>
                  <a:srgbClr val="FFFFFF"/>
                </a:solidFill>
                <a:latin typeface="Poppins"/>
              </a:rPr>
              <a:t>Model Evaluation</a:t>
            </a:r>
          </a:p>
        </p:txBody>
      </p:sp>
      <p:grpSp>
        <p:nvGrpSpPr>
          <p:cNvPr name="Group 74" id="74"/>
          <p:cNvGrpSpPr/>
          <p:nvPr/>
        </p:nvGrpSpPr>
        <p:grpSpPr>
          <a:xfrm rot="0">
            <a:off x="15271787" y="6660711"/>
            <a:ext cx="2775341" cy="1113250"/>
            <a:chOff x="0" y="0"/>
            <a:chExt cx="730954" cy="293202"/>
          </a:xfrm>
        </p:grpSpPr>
        <p:sp>
          <p:nvSpPr>
            <p:cNvPr name="Freeform 75" id="75"/>
            <p:cNvSpPr/>
            <p:nvPr/>
          </p:nvSpPr>
          <p:spPr>
            <a:xfrm flipH="false" flipV="false" rot="0">
              <a:off x="0" y="0"/>
              <a:ext cx="730954" cy="293202"/>
            </a:xfrm>
            <a:custGeom>
              <a:avLst/>
              <a:gdLst/>
              <a:ahLst/>
              <a:cxnLst/>
              <a:rect r="r" b="b" t="t" l="l"/>
              <a:pathLst>
                <a:path h="293202" w="730954">
                  <a:moveTo>
                    <a:pt x="142266" y="0"/>
                  </a:moveTo>
                  <a:lnTo>
                    <a:pt x="588688" y="0"/>
                  </a:lnTo>
                  <a:cubicBezTo>
                    <a:pt x="667259" y="0"/>
                    <a:pt x="730954" y="63695"/>
                    <a:pt x="730954" y="142266"/>
                  </a:cubicBezTo>
                  <a:lnTo>
                    <a:pt x="730954" y="150935"/>
                  </a:lnTo>
                  <a:cubicBezTo>
                    <a:pt x="730954" y="229507"/>
                    <a:pt x="667259" y="293202"/>
                    <a:pt x="588688" y="293202"/>
                  </a:cubicBezTo>
                  <a:lnTo>
                    <a:pt x="142266" y="293202"/>
                  </a:lnTo>
                  <a:cubicBezTo>
                    <a:pt x="63695" y="293202"/>
                    <a:pt x="0" y="229507"/>
                    <a:pt x="0" y="150935"/>
                  </a:cubicBezTo>
                  <a:lnTo>
                    <a:pt x="0" y="142266"/>
                  </a:lnTo>
                  <a:cubicBezTo>
                    <a:pt x="0" y="63695"/>
                    <a:pt x="63695" y="0"/>
                    <a:pt x="142266" y="0"/>
                  </a:cubicBezTo>
                  <a:close/>
                </a:path>
              </a:pathLst>
            </a:custGeom>
            <a:gradFill rotWithShape="true">
              <a:gsLst>
                <a:gs pos="0">
                  <a:srgbClr val="08ACB1">
                    <a:alpha val="100000"/>
                  </a:srgbClr>
                </a:gs>
                <a:gs pos="100000">
                  <a:srgbClr val="FFFFFF">
                    <a:alpha val="0"/>
                  </a:srgbClr>
                </a:gs>
              </a:gsLst>
              <a:lin ang="0"/>
            </a:gradFill>
          </p:spPr>
        </p:sp>
        <p:sp>
          <p:nvSpPr>
            <p:cNvPr name="TextBox 76" id="76"/>
            <p:cNvSpPr txBox="true"/>
            <p:nvPr/>
          </p:nvSpPr>
          <p:spPr>
            <a:xfrm>
              <a:off x="0" y="-57150"/>
              <a:ext cx="730954" cy="350352"/>
            </a:xfrm>
            <a:prstGeom prst="rect">
              <a:avLst/>
            </a:prstGeom>
          </p:spPr>
          <p:txBody>
            <a:bodyPr anchor="ctr" rtlCol="false" tIns="50800" lIns="50800" bIns="50800" rIns="50800"/>
            <a:lstStyle/>
            <a:p>
              <a:pPr algn="ctr">
                <a:lnSpc>
                  <a:spcPts val="2659"/>
                </a:lnSpc>
              </a:pPr>
            </a:p>
          </p:txBody>
        </p:sp>
      </p:grpSp>
      <p:sp>
        <p:nvSpPr>
          <p:cNvPr name="TextBox 77" id="77"/>
          <p:cNvSpPr txBox="true"/>
          <p:nvPr/>
        </p:nvSpPr>
        <p:spPr>
          <a:xfrm rot="0">
            <a:off x="15655868" y="6689627"/>
            <a:ext cx="2391260" cy="1009015"/>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Poppins"/>
              </a:rPr>
              <a:t>Restful API Framework</a:t>
            </a:r>
          </a:p>
          <a:p>
            <a:pPr algn="ctr">
              <a:lnSpc>
                <a:spcPts val="2659"/>
              </a:lnSpc>
              <a:spcBef>
                <a:spcPct val="0"/>
              </a:spcBef>
            </a:pPr>
            <a:r>
              <a:rPr lang="en-US" sz="1899">
                <a:solidFill>
                  <a:srgbClr val="FFFFFF"/>
                </a:solidFill>
                <a:latin typeface="Poppins"/>
              </a:rPr>
              <a:t>&amp; Documentation</a:t>
            </a:r>
          </a:p>
        </p:txBody>
      </p:sp>
      <p:sp>
        <p:nvSpPr>
          <p:cNvPr name="Freeform 78" id="78"/>
          <p:cNvSpPr/>
          <p:nvPr/>
        </p:nvSpPr>
        <p:spPr>
          <a:xfrm flipH="false" flipV="false" rot="0">
            <a:off x="16353465" y="8888385"/>
            <a:ext cx="1324353" cy="1287808"/>
          </a:xfrm>
          <a:custGeom>
            <a:avLst/>
            <a:gdLst/>
            <a:ahLst/>
            <a:cxnLst/>
            <a:rect r="r" b="b" t="t" l="l"/>
            <a:pathLst>
              <a:path h="1287808" w="1324353">
                <a:moveTo>
                  <a:pt x="0" y="0"/>
                </a:moveTo>
                <a:lnTo>
                  <a:pt x="1324352" y="0"/>
                </a:lnTo>
                <a:lnTo>
                  <a:pt x="1324352" y="1287808"/>
                </a:lnTo>
                <a:lnTo>
                  <a:pt x="0" y="1287808"/>
                </a:lnTo>
                <a:lnTo>
                  <a:pt x="0" y="0"/>
                </a:lnTo>
                <a:close/>
              </a:path>
            </a:pathLst>
          </a:custGeom>
          <a:blipFill>
            <a:blip r:embed="rId9"/>
            <a:stretch>
              <a:fillRect l="0" t="-7816" r="0" b="-16039"/>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D1F3B">
                <a:alpha val="100000"/>
              </a:srgbClr>
            </a:gs>
            <a:gs pos="100000">
              <a:srgbClr val="33397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5400000">
            <a:off x="16227861" y="-3210865"/>
            <a:ext cx="1397050" cy="9772650"/>
            <a:chOff x="0" y="0"/>
            <a:chExt cx="367947" cy="2573867"/>
          </a:xfrm>
        </p:grpSpPr>
        <p:sp>
          <p:nvSpPr>
            <p:cNvPr name="Freeform 3" id="3"/>
            <p:cNvSpPr/>
            <p:nvPr/>
          </p:nvSpPr>
          <p:spPr>
            <a:xfrm flipH="false" flipV="false" rot="0">
              <a:off x="0" y="0"/>
              <a:ext cx="367947" cy="2573867"/>
            </a:xfrm>
            <a:custGeom>
              <a:avLst/>
              <a:gdLst/>
              <a:ahLst/>
              <a:cxnLst/>
              <a:rect r="r" b="b" t="t" l="l"/>
              <a:pathLst>
                <a:path h="2573867" w="367947">
                  <a:moveTo>
                    <a:pt x="99749" y="0"/>
                  </a:moveTo>
                  <a:lnTo>
                    <a:pt x="268198" y="0"/>
                  </a:lnTo>
                  <a:cubicBezTo>
                    <a:pt x="294653" y="0"/>
                    <a:pt x="320025" y="10509"/>
                    <a:pt x="338731" y="29216"/>
                  </a:cubicBezTo>
                  <a:cubicBezTo>
                    <a:pt x="357438" y="47922"/>
                    <a:pt x="367947" y="73294"/>
                    <a:pt x="367947" y="99749"/>
                  </a:cubicBezTo>
                  <a:lnTo>
                    <a:pt x="367947" y="2474118"/>
                  </a:lnTo>
                  <a:cubicBezTo>
                    <a:pt x="367947" y="2529207"/>
                    <a:pt x="323288" y="2573867"/>
                    <a:pt x="268198" y="2573867"/>
                  </a:cubicBezTo>
                  <a:lnTo>
                    <a:pt x="99749" y="2573867"/>
                  </a:lnTo>
                  <a:cubicBezTo>
                    <a:pt x="73294" y="2573867"/>
                    <a:pt x="47922" y="2563357"/>
                    <a:pt x="29216" y="2544651"/>
                  </a:cubicBezTo>
                  <a:cubicBezTo>
                    <a:pt x="10509" y="2525944"/>
                    <a:pt x="0" y="2500573"/>
                    <a:pt x="0" y="2474118"/>
                  </a:cubicBezTo>
                  <a:lnTo>
                    <a:pt x="0" y="99749"/>
                  </a:lnTo>
                  <a:cubicBezTo>
                    <a:pt x="0" y="73294"/>
                    <a:pt x="10509" y="47922"/>
                    <a:pt x="29216" y="29216"/>
                  </a:cubicBezTo>
                  <a:cubicBezTo>
                    <a:pt x="47922" y="10509"/>
                    <a:pt x="73294" y="0"/>
                    <a:pt x="99749" y="0"/>
                  </a:cubicBezTo>
                  <a:close/>
                </a:path>
              </a:pathLst>
            </a:custGeom>
            <a:gradFill rotWithShape="true">
              <a:gsLst>
                <a:gs pos="0">
                  <a:srgbClr val="2D2E62">
                    <a:alpha val="100000"/>
                  </a:srgbClr>
                </a:gs>
                <a:gs pos="100000">
                  <a:srgbClr val="00D8BE">
                    <a:alpha val="100000"/>
                  </a:srgbClr>
                </a:gs>
              </a:gsLst>
              <a:lin ang="5400000"/>
            </a:gradFill>
          </p:spPr>
        </p:sp>
        <p:sp>
          <p:nvSpPr>
            <p:cNvPr name="TextBox 4" id="4"/>
            <p:cNvSpPr txBox="true"/>
            <p:nvPr/>
          </p:nvSpPr>
          <p:spPr>
            <a:xfrm>
              <a:off x="0" y="-57150"/>
              <a:ext cx="367947" cy="2631017"/>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flipV="true">
            <a:off x="1795330" y="6421474"/>
            <a:ext cx="14756642" cy="117662"/>
          </a:xfrm>
          <a:prstGeom prst="line">
            <a:avLst/>
          </a:prstGeom>
          <a:ln cap="rnd" w="342900">
            <a:solidFill>
              <a:srgbClr val="05D4DB"/>
            </a:solidFill>
            <a:prstDash val="solid"/>
            <a:headEnd type="none" len="sm" w="sm"/>
            <a:tailEnd type="none" len="sm" w="sm"/>
          </a:ln>
        </p:spPr>
      </p:sp>
      <p:sp>
        <p:nvSpPr>
          <p:cNvPr name="Freeform 6" id="6"/>
          <p:cNvSpPr/>
          <p:nvPr/>
        </p:nvSpPr>
        <p:spPr>
          <a:xfrm flipH="false" flipV="false" rot="0">
            <a:off x="1734661" y="5686617"/>
            <a:ext cx="14817311" cy="1469715"/>
          </a:xfrm>
          <a:custGeom>
            <a:avLst/>
            <a:gdLst/>
            <a:ahLst/>
            <a:cxnLst/>
            <a:rect r="r" b="b" t="t" l="l"/>
            <a:pathLst>
              <a:path h="1469715" w="14817311">
                <a:moveTo>
                  <a:pt x="0" y="0"/>
                </a:moveTo>
                <a:lnTo>
                  <a:pt x="14817311" y="0"/>
                </a:lnTo>
                <a:lnTo>
                  <a:pt x="14817311" y="1469715"/>
                </a:lnTo>
                <a:lnTo>
                  <a:pt x="0" y="1469715"/>
                </a:lnTo>
                <a:lnTo>
                  <a:pt x="0" y="0"/>
                </a:lnTo>
                <a:close/>
              </a:path>
            </a:pathLst>
          </a:custGeom>
          <a:blipFill>
            <a:blip r:embed="rId2"/>
            <a:stretch>
              <a:fillRect l="0" t="0" r="0" b="0"/>
            </a:stretch>
          </a:blipFill>
        </p:spPr>
      </p:sp>
      <p:sp>
        <p:nvSpPr>
          <p:cNvPr name="Freeform 7" id="7"/>
          <p:cNvSpPr/>
          <p:nvPr/>
        </p:nvSpPr>
        <p:spPr>
          <a:xfrm flipH="false" flipV="false" rot="0">
            <a:off x="2823582" y="5275313"/>
            <a:ext cx="1687978" cy="879651"/>
          </a:xfrm>
          <a:custGeom>
            <a:avLst/>
            <a:gdLst/>
            <a:ahLst/>
            <a:cxnLst/>
            <a:rect r="r" b="b" t="t" l="l"/>
            <a:pathLst>
              <a:path h="879651" w="1687978">
                <a:moveTo>
                  <a:pt x="0" y="0"/>
                </a:moveTo>
                <a:lnTo>
                  <a:pt x="1687978" y="0"/>
                </a:lnTo>
                <a:lnTo>
                  <a:pt x="1687978" y="879650"/>
                </a:lnTo>
                <a:lnTo>
                  <a:pt x="0" y="879650"/>
                </a:lnTo>
                <a:lnTo>
                  <a:pt x="0" y="0"/>
                </a:lnTo>
                <a:close/>
              </a:path>
            </a:pathLst>
          </a:custGeom>
          <a:blipFill>
            <a:blip r:embed="rId3"/>
            <a:stretch>
              <a:fillRect l="0" t="0" r="0" b="0"/>
            </a:stretch>
          </a:blipFill>
        </p:spPr>
      </p:sp>
      <p:sp>
        <p:nvSpPr>
          <p:cNvPr name="Freeform 8" id="8"/>
          <p:cNvSpPr/>
          <p:nvPr/>
        </p:nvSpPr>
        <p:spPr>
          <a:xfrm flipH="false" flipV="false" rot="0">
            <a:off x="4672646" y="4657157"/>
            <a:ext cx="4471354" cy="710293"/>
          </a:xfrm>
          <a:custGeom>
            <a:avLst/>
            <a:gdLst/>
            <a:ahLst/>
            <a:cxnLst/>
            <a:rect r="r" b="b" t="t" l="l"/>
            <a:pathLst>
              <a:path h="710293" w="4471354">
                <a:moveTo>
                  <a:pt x="0" y="0"/>
                </a:moveTo>
                <a:lnTo>
                  <a:pt x="4471354" y="0"/>
                </a:lnTo>
                <a:lnTo>
                  <a:pt x="4471354" y="710293"/>
                </a:lnTo>
                <a:lnTo>
                  <a:pt x="0" y="710293"/>
                </a:lnTo>
                <a:lnTo>
                  <a:pt x="0" y="0"/>
                </a:lnTo>
                <a:close/>
              </a:path>
            </a:pathLst>
          </a:custGeom>
          <a:blipFill>
            <a:blip r:embed="rId4"/>
            <a:stretch>
              <a:fillRect l="0" t="0" r="0" b="0"/>
            </a:stretch>
          </a:blipFill>
        </p:spPr>
      </p:sp>
      <p:grpSp>
        <p:nvGrpSpPr>
          <p:cNvPr name="Group 9" id="9"/>
          <p:cNvGrpSpPr/>
          <p:nvPr/>
        </p:nvGrpSpPr>
        <p:grpSpPr>
          <a:xfrm rot="0">
            <a:off x="7502905" y="1058521"/>
            <a:ext cx="9756395" cy="1315464"/>
            <a:chOff x="0" y="0"/>
            <a:chExt cx="13008527" cy="1753953"/>
          </a:xfrm>
        </p:grpSpPr>
        <p:sp>
          <p:nvSpPr>
            <p:cNvPr name="TextBox 10" id="10"/>
            <p:cNvSpPr txBox="true"/>
            <p:nvPr/>
          </p:nvSpPr>
          <p:spPr>
            <a:xfrm rot="0">
              <a:off x="4042667" y="-142875"/>
              <a:ext cx="8965859" cy="1154642"/>
            </a:xfrm>
            <a:prstGeom prst="rect">
              <a:avLst/>
            </a:prstGeom>
          </p:spPr>
          <p:txBody>
            <a:bodyPr anchor="t" rtlCol="false" tIns="0" lIns="0" bIns="0" rIns="0">
              <a:spAutoFit/>
            </a:bodyPr>
            <a:lstStyle/>
            <a:p>
              <a:pPr algn="r">
                <a:lnSpc>
                  <a:spcPts val="7000"/>
                </a:lnSpc>
              </a:pPr>
              <a:r>
                <a:rPr lang="en-US" sz="5000">
                  <a:solidFill>
                    <a:srgbClr val="08ACB1"/>
                  </a:solidFill>
                  <a:latin typeface="Poppins Ultra-Bold"/>
                </a:rPr>
                <a:t>LANGKAH</a:t>
              </a:r>
            </a:p>
          </p:txBody>
        </p:sp>
        <p:sp>
          <p:nvSpPr>
            <p:cNvPr name="TextBox 11" id="11"/>
            <p:cNvSpPr txBox="true"/>
            <p:nvPr/>
          </p:nvSpPr>
          <p:spPr>
            <a:xfrm rot="0">
              <a:off x="0" y="599311"/>
              <a:ext cx="13008527" cy="1154642"/>
            </a:xfrm>
            <a:prstGeom prst="rect">
              <a:avLst/>
            </a:prstGeom>
          </p:spPr>
          <p:txBody>
            <a:bodyPr anchor="t" rtlCol="false" tIns="0" lIns="0" bIns="0" rIns="0">
              <a:spAutoFit/>
            </a:bodyPr>
            <a:lstStyle/>
            <a:p>
              <a:pPr algn="r">
                <a:lnSpc>
                  <a:spcPts val="7000"/>
                </a:lnSpc>
              </a:pPr>
              <a:r>
                <a:rPr lang="en-US" sz="5000">
                  <a:solidFill>
                    <a:srgbClr val="FFFFFF"/>
                  </a:solidFill>
                  <a:latin typeface="Poppins Ultra-Bold"/>
                </a:rPr>
                <a:t>PENGERJAAN</a:t>
              </a:r>
            </a:p>
          </p:txBody>
        </p:sp>
      </p:grpSp>
      <p:grpSp>
        <p:nvGrpSpPr>
          <p:cNvPr name="Group 12" id="12"/>
          <p:cNvGrpSpPr/>
          <p:nvPr/>
        </p:nvGrpSpPr>
        <p:grpSpPr>
          <a:xfrm rot="0">
            <a:off x="786556" y="1716253"/>
            <a:ext cx="5518280" cy="3651197"/>
            <a:chOff x="0" y="0"/>
            <a:chExt cx="7357707" cy="4868263"/>
          </a:xfrm>
        </p:grpSpPr>
        <p:sp>
          <p:nvSpPr>
            <p:cNvPr name="TextBox 13" id="13"/>
            <p:cNvSpPr txBox="true"/>
            <p:nvPr/>
          </p:nvSpPr>
          <p:spPr>
            <a:xfrm rot="0">
              <a:off x="0" y="-114300"/>
              <a:ext cx="1011573" cy="962750"/>
            </a:xfrm>
            <a:prstGeom prst="rect">
              <a:avLst/>
            </a:prstGeom>
          </p:spPr>
          <p:txBody>
            <a:bodyPr anchor="t" rtlCol="false" tIns="0" lIns="0" bIns="0" rIns="0">
              <a:spAutoFit/>
            </a:bodyPr>
            <a:lstStyle/>
            <a:p>
              <a:pPr algn="ctr">
                <a:lnSpc>
                  <a:spcPts val="5870"/>
                </a:lnSpc>
              </a:pPr>
              <a:r>
                <a:rPr lang="en-US" sz="4192">
                  <a:solidFill>
                    <a:srgbClr val="FFFFFF"/>
                  </a:solidFill>
                  <a:latin typeface="Poppins Ultra-Bold"/>
                </a:rPr>
                <a:t>01</a:t>
              </a:r>
            </a:p>
          </p:txBody>
        </p:sp>
        <p:sp>
          <p:nvSpPr>
            <p:cNvPr name="TextBox 14" id="14"/>
            <p:cNvSpPr txBox="true"/>
            <p:nvPr/>
          </p:nvSpPr>
          <p:spPr>
            <a:xfrm rot="0">
              <a:off x="1011573" y="55714"/>
              <a:ext cx="4876876" cy="651298"/>
            </a:xfrm>
            <a:prstGeom prst="rect">
              <a:avLst/>
            </a:prstGeom>
          </p:spPr>
          <p:txBody>
            <a:bodyPr anchor="t" rtlCol="false" tIns="0" lIns="0" bIns="0" rIns="0">
              <a:spAutoFit/>
            </a:bodyPr>
            <a:lstStyle/>
            <a:p>
              <a:pPr algn="r">
                <a:lnSpc>
                  <a:spcPts val="3920"/>
                </a:lnSpc>
              </a:pPr>
              <a:r>
                <a:rPr lang="en-US" sz="2800">
                  <a:solidFill>
                    <a:srgbClr val="FFFFFF"/>
                  </a:solidFill>
                  <a:latin typeface="Poppins Bold"/>
                </a:rPr>
                <a:t>Preprocessing Data</a:t>
              </a:r>
            </a:p>
          </p:txBody>
        </p:sp>
        <p:sp>
          <p:nvSpPr>
            <p:cNvPr name="TextBox 15" id="15"/>
            <p:cNvSpPr txBox="true"/>
            <p:nvPr/>
          </p:nvSpPr>
          <p:spPr>
            <a:xfrm rot="0">
              <a:off x="0" y="1010957"/>
              <a:ext cx="7357707" cy="3857305"/>
            </a:xfrm>
            <a:prstGeom prst="rect">
              <a:avLst/>
            </a:prstGeom>
          </p:spPr>
          <p:txBody>
            <a:bodyPr anchor="t" rtlCol="false" tIns="0" lIns="0" bIns="0" rIns="0">
              <a:spAutoFit/>
            </a:bodyPr>
            <a:lstStyle/>
            <a:p>
              <a:pPr algn="just">
                <a:lnSpc>
                  <a:spcPts val="2900"/>
                </a:lnSpc>
              </a:pPr>
              <a:r>
                <a:rPr lang="en-US" sz="2071">
                  <a:solidFill>
                    <a:srgbClr val="FFFFFF"/>
                  </a:solidFill>
                  <a:latin typeface="Poppins"/>
                </a:rPr>
                <a:t>1.Lowercase Text</a:t>
              </a:r>
            </a:p>
            <a:p>
              <a:pPr algn="just">
                <a:lnSpc>
                  <a:spcPts val="2900"/>
                </a:lnSpc>
              </a:pPr>
              <a:r>
                <a:rPr lang="en-US" sz="2071">
                  <a:solidFill>
                    <a:srgbClr val="FFFFFF"/>
                  </a:solidFill>
                  <a:latin typeface="Poppins"/>
                </a:rPr>
                <a:t>2.Remove Emoticon Byte</a:t>
              </a:r>
            </a:p>
            <a:p>
              <a:pPr algn="just">
                <a:lnSpc>
                  <a:spcPts val="2900"/>
                </a:lnSpc>
              </a:pPr>
              <a:r>
                <a:rPr lang="en-US" sz="2071">
                  <a:solidFill>
                    <a:srgbClr val="FFFFFF"/>
                  </a:solidFill>
                  <a:latin typeface="Poppins"/>
                </a:rPr>
                <a:t>3.Only Retain Alphabet Character</a:t>
              </a:r>
            </a:p>
            <a:p>
              <a:pPr algn="just">
                <a:lnSpc>
                  <a:spcPts val="2900"/>
                </a:lnSpc>
              </a:pPr>
              <a:r>
                <a:rPr lang="en-US" sz="2071">
                  <a:solidFill>
                    <a:srgbClr val="FFFFFF"/>
                  </a:solidFill>
                  <a:latin typeface="Poppins"/>
                </a:rPr>
                <a:t>4.Remove Excessive White Space</a:t>
              </a:r>
            </a:p>
            <a:p>
              <a:pPr algn="just">
                <a:lnSpc>
                  <a:spcPts val="2900"/>
                </a:lnSpc>
              </a:pPr>
              <a:r>
                <a:rPr lang="en-US" sz="2071">
                  <a:solidFill>
                    <a:srgbClr val="FFFFFF"/>
                  </a:solidFill>
                  <a:latin typeface="Poppins"/>
                </a:rPr>
                <a:t>5.Remove Stopwords</a:t>
              </a:r>
            </a:p>
            <a:p>
              <a:pPr algn="just">
                <a:lnSpc>
                  <a:spcPts val="2900"/>
                </a:lnSpc>
              </a:pPr>
              <a:r>
                <a:rPr lang="en-US" sz="2071">
                  <a:solidFill>
                    <a:srgbClr val="FFFFFF"/>
                  </a:solidFill>
                  <a:latin typeface="Poppins"/>
                </a:rPr>
                <a:t>6.Normalize “Alay Words”</a:t>
              </a:r>
            </a:p>
            <a:p>
              <a:pPr algn="just">
                <a:lnSpc>
                  <a:spcPts val="2900"/>
                </a:lnSpc>
              </a:pPr>
              <a:r>
                <a:rPr lang="en-US" sz="2071">
                  <a:solidFill>
                    <a:srgbClr val="FFFFFF"/>
                  </a:solidFill>
                  <a:latin typeface="Poppins"/>
                </a:rPr>
                <a:t>7.Stemming Words</a:t>
              </a:r>
            </a:p>
            <a:p>
              <a:pPr algn="just">
                <a:lnSpc>
                  <a:spcPts val="2900"/>
                </a:lnSpc>
              </a:pPr>
              <a:r>
                <a:rPr lang="en-US" sz="2071">
                  <a:solidFill>
                    <a:srgbClr val="FFFFFF"/>
                  </a:solidFill>
                  <a:latin typeface="Poppins"/>
                </a:rPr>
                <a:t>8.Feature Extraction</a:t>
              </a:r>
            </a:p>
          </p:txBody>
        </p:sp>
      </p:grpSp>
      <p:grpSp>
        <p:nvGrpSpPr>
          <p:cNvPr name="Group 16" id="16"/>
          <p:cNvGrpSpPr/>
          <p:nvPr/>
        </p:nvGrpSpPr>
        <p:grpSpPr>
          <a:xfrm rot="0">
            <a:off x="7239233" y="7403572"/>
            <a:ext cx="5764713" cy="2504922"/>
            <a:chOff x="0" y="0"/>
            <a:chExt cx="7686283" cy="3339896"/>
          </a:xfrm>
        </p:grpSpPr>
        <p:sp>
          <p:nvSpPr>
            <p:cNvPr name="TextBox 17" id="17"/>
            <p:cNvSpPr txBox="true"/>
            <p:nvPr/>
          </p:nvSpPr>
          <p:spPr>
            <a:xfrm rot="0">
              <a:off x="0" y="-114300"/>
              <a:ext cx="1031517" cy="962750"/>
            </a:xfrm>
            <a:prstGeom prst="rect">
              <a:avLst/>
            </a:prstGeom>
          </p:spPr>
          <p:txBody>
            <a:bodyPr anchor="t" rtlCol="false" tIns="0" lIns="0" bIns="0" rIns="0">
              <a:spAutoFit/>
            </a:bodyPr>
            <a:lstStyle/>
            <a:p>
              <a:pPr algn="ctr">
                <a:lnSpc>
                  <a:spcPts val="5870"/>
                </a:lnSpc>
              </a:pPr>
              <a:r>
                <a:rPr lang="en-US" sz="4192">
                  <a:solidFill>
                    <a:srgbClr val="FFFFFF"/>
                  </a:solidFill>
                  <a:latin typeface="Poppins Ultra-Bold"/>
                </a:rPr>
                <a:t>02</a:t>
              </a:r>
            </a:p>
          </p:txBody>
        </p:sp>
        <p:sp>
          <p:nvSpPr>
            <p:cNvPr name="TextBox 18" id="18"/>
            <p:cNvSpPr txBox="true"/>
            <p:nvPr/>
          </p:nvSpPr>
          <p:spPr>
            <a:xfrm rot="0">
              <a:off x="1053779" y="55714"/>
              <a:ext cx="3684890" cy="651298"/>
            </a:xfrm>
            <a:prstGeom prst="rect">
              <a:avLst/>
            </a:prstGeom>
          </p:spPr>
          <p:txBody>
            <a:bodyPr anchor="t" rtlCol="false" tIns="0" lIns="0" bIns="0" rIns="0">
              <a:spAutoFit/>
            </a:bodyPr>
            <a:lstStyle/>
            <a:p>
              <a:pPr algn="r">
                <a:lnSpc>
                  <a:spcPts val="3920"/>
                </a:lnSpc>
              </a:pPr>
              <a:r>
                <a:rPr lang="en-US" sz="2800">
                  <a:solidFill>
                    <a:srgbClr val="FFFFFF"/>
                  </a:solidFill>
                  <a:latin typeface="Poppins Bold"/>
                </a:rPr>
                <a:t>Model Building</a:t>
              </a:r>
            </a:p>
          </p:txBody>
        </p:sp>
        <p:sp>
          <p:nvSpPr>
            <p:cNvPr name="TextBox 19" id="19"/>
            <p:cNvSpPr txBox="true"/>
            <p:nvPr/>
          </p:nvSpPr>
          <p:spPr>
            <a:xfrm rot="0">
              <a:off x="183509" y="930391"/>
              <a:ext cx="7502775" cy="2409505"/>
            </a:xfrm>
            <a:prstGeom prst="rect">
              <a:avLst/>
            </a:prstGeom>
          </p:spPr>
          <p:txBody>
            <a:bodyPr anchor="t" rtlCol="false" tIns="0" lIns="0" bIns="0" rIns="0">
              <a:spAutoFit/>
            </a:bodyPr>
            <a:lstStyle/>
            <a:p>
              <a:pPr algn="just">
                <a:lnSpc>
                  <a:spcPts val="2900"/>
                </a:lnSpc>
              </a:pPr>
              <a:r>
                <a:rPr lang="en-US" sz="2071">
                  <a:solidFill>
                    <a:srgbClr val="FFFFFF"/>
                  </a:solidFill>
                  <a:latin typeface="Poppins"/>
                </a:rPr>
                <a:t>1.Dataset Split</a:t>
              </a:r>
            </a:p>
            <a:p>
              <a:pPr algn="just">
                <a:lnSpc>
                  <a:spcPts val="2900"/>
                </a:lnSpc>
              </a:pPr>
              <a:r>
                <a:rPr lang="en-US" sz="2071">
                  <a:solidFill>
                    <a:srgbClr val="FFFFFF"/>
                  </a:solidFill>
                  <a:latin typeface="Poppins"/>
                </a:rPr>
                <a:t>2.Cross Validation</a:t>
              </a:r>
            </a:p>
            <a:p>
              <a:pPr algn="just">
                <a:lnSpc>
                  <a:spcPts val="2900"/>
                </a:lnSpc>
              </a:pPr>
              <a:r>
                <a:rPr lang="en-US" sz="2071">
                  <a:solidFill>
                    <a:srgbClr val="FFFFFF"/>
                  </a:solidFill>
                  <a:latin typeface="Poppins"/>
                </a:rPr>
                <a:t>3.Model Definition</a:t>
              </a:r>
            </a:p>
            <a:p>
              <a:pPr algn="just">
                <a:lnSpc>
                  <a:spcPts val="2900"/>
                </a:lnSpc>
              </a:pPr>
              <a:r>
                <a:rPr lang="en-US" sz="2071">
                  <a:solidFill>
                    <a:srgbClr val="FFFFFF"/>
                  </a:solidFill>
                  <a:latin typeface="Poppins"/>
                </a:rPr>
                <a:t>4.Model Visualization</a:t>
              </a:r>
            </a:p>
            <a:p>
              <a:pPr algn="just">
                <a:lnSpc>
                  <a:spcPts val="2900"/>
                </a:lnSpc>
              </a:pPr>
            </a:p>
          </p:txBody>
        </p:sp>
      </p:grpSp>
      <p:grpSp>
        <p:nvGrpSpPr>
          <p:cNvPr name="Group 20" id="20"/>
          <p:cNvGrpSpPr/>
          <p:nvPr/>
        </p:nvGrpSpPr>
        <p:grpSpPr>
          <a:xfrm rot="0">
            <a:off x="13372384" y="7477278"/>
            <a:ext cx="5764713" cy="1781022"/>
            <a:chOff x="0" y="0"/>
            <a:chExt cx="7686283" cy="2374696"/>
          </a:xfrm>
        </p:grpSpPr>
        <p:sp>
          <p:nvSpPr>
            <p:cNvPr name="TextBox 21" id="21"/>
            <p:cNvSpPr txBox="true"/>
            <p:nvPr/>
          </p:nvSpPr>
          <p:spPr>
            <a:xfrm rot="0">
              <a:off x="0" y="-114300"/>
              <a:ext cx="1031517" cy="962750"/>
            </a:xfrm>
            <a:prstGeom prst="rect">
              <a:avLst/>
            </a:prstGeom>
          </p:spPr>
          <p:txBody>
            <a:bodyPr anchor="t" rtlCol="false" tIns="0" lIns="0" bIns="0" rIns="0">
              <a:spAutoFit/>
            </a:bodyPr>
            <a:lstStyle/>
            <a:p>
              <a:pPr algn="ctr">
                <a:lnSpc>
                  <a:spcPts val="5870"/>
                </a:lnSpc>
              </a:pPr>
              <a:r>
                <a:rPr lang="en-US" sz="4192">
                  <a:solidFill>
                    <a:srgbClr val="FFFFFF"/>
                  </a:solidFill>
                  <a:latin typeface="Poppins Ultra-Bold"/>
                </a:rPr>
                <a:t>03</a:t>
              </a:r>
            </a:p>
          </p:txBody>
        </p:sp>
        <p:sp>
          <p:nvSpPr>
            <p:cNvPr name="TextBox 22" id="22"/>
            <p:cNvSpPr txBox="true"/>
            <p:nvPr/>
          </p:nvSpPr>
          <p:spPr>
            <a:xfrm rot="0">
              <a:off x="1053779" y="55714"/>
              <a:ext cx="3883044" cy="651298"/>
            </a:xfrm>
            <a:prstGeom prst="rect">
              <a:avLst/>
            </a:prstGeom>
          </p:spPr>
          <p:txBody>
            <a:bodyPr anchor="t" rtlCol="false" tIns="0" lIns="0" bIns="0" rIns="0">
              <a:spAutoFit/>
            </a:bodyPr>
            <a:lstStyle/>
            <a:p>
              <a:pPr algn="r">
                <a:lnSpc>
                  <a:spcPts val="3920"/>
                </a:lnSpc>
              </a:pPr>
              <a:r>
                <a:rPr lang="en-US" sz="2800">
                  <a:solidFill>
                    <a:srgbClr val="FFFFFF"/>
                  </a:solidFill>
                  <a:latin typeface="Poppins Bold"/>
                </a:rPr>
                <a:t>Model Evalution</a:t>
              </a:r>
            </a:p>
          </p:txBody>
        </p:sp>
        <p:sp>
          <p:nvSpPr>
            <p:cNvPr name="TextBox 23" id="23"/>
            <p:cNvSpPr txBox="true"/>
            <p:nvPr/>
          </p:nvSpPr>
          <p:spPr>
            <a:xfrm rot="0">
              <a:off x="183509" y="930391"/>
              <a:ext cx="7502775" cy="1444305"/>
            </a:xfrm>
            <a:prstGeom prst="rect">
              <a:avLst/>
            </a:prstGeom>
          </p:spPr>
          <p:txBody>
            <a:bodyPr anchor="t" rtlCol="false" tIns="0" lIns="0" bIns="0" rIns="0">
              <a:spAutoFit/>
            </a:bodyPr>
            <a:lstStyle/>
            <a:p>
              <a:pPr algn="just">
                <a:lnSpc>
                  <a:spcPts val="2900"/>
                </a:lnSpc>
              </a:pPr>
              <a:r>
                <a:rPr lang="en-US" sz="2071">
                  <a:solidFill>
                    <a:srgbClr val="FFFFFF"/>
                  </a:solidFill>
                  <a:latin typeface="Poppins"/>
                </a:rPr>
                <a:t>1.Model Accuration</a:t>
              </a:r>
            </a:p>
            <a:p>
              <a:pPr algn="just">
                <a:lnSpc>
                  <a:spcPts val="2900"/>
                </a:lnSpc>
              </a:pPr>
              <a:r>
                <a:rPr lang="en-US" sz="2071">
                  <a:solidFill>
                    <a:srgbClr val="FFFFFF"/>
                  </a:solidFill>
                  <a:latin typeface="Poppins"/>
                </a:rPr>
                <a:t>2.Model Evalution</a:t>
              </a:r>
            </a:p>
            <a:p>
              <a:pPr algn="just">
                <a:lnSpc>
                  <a:spcPts val="2900"/>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DAF-PkccL4I</dc:identifier>
  <dcterms:modified xsi:type="dcterms:W3CDTF">2011-08-01T06:04:30Z</dcterms:modified>
  <cp:revision>1</cp:revision>
  <dc:title>ANALISIS MENGGUNAKAN METODE</dc:title>
</cp:coreProperties>
</file>